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1"/>
  </p:sldMasterIdLst>
  <p:notesMasterIdLst>
    <p:notesMasterId r:id="rId28"/>
  </p:notesMasterIdLst>
  <p:sldIdLst>
    <p:sldId id="725" r:id="rId2"/>
    <p:sldId id="811" r:id="rId3"/>
    <p:sldId id="723" r:id="rId4"/>
    <p:sldId id="724" r:id="rId5"/>
    <p:sldId id="911" r:id="rId6"/>
    <p:sldId id="916" r:id="rId7"/>
    <p:sldId id="873" r:id="rId8"/>
    <p:sldId id="875" r:id="rId9"/>
    <p:sldId id="848" r:id="rId10"/>
    <p:sldId id="894" r:id="rId11"/>
    <p:sldId id="881" r:id="rId12"/>
    <p:sldId id="882" r:id="rId13"/>
    <p:sldId id="917" r:id="rId14"/>
    <p:sldId id="889" r:id="rId15"/>
    <p:sldId id="902" r:id="rId16"/>
    <p:sldId id="903" r:id="rId17"/>
    <p:sldId id="898" r:id="rId18"/>
    <p:sldId id="918" r:id="rId19"/>
    <p:sldId id="919" r:id="rId20"/>
    <p:sldId id="920" r:id="rId21"/>
    <p:sldId id="921" r:id="rId22"/>
    <p:sldId id="922" r:id="rId23"/>
    <p:sldId id="924" r:id="rId24"/>
    <p:sldId id="923" r:id="rId25"/>
    <p:sldId id="738" r:id="rId26"/>
    <p:sldId id="73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CD5B5"/>
    <a:srgbClr val="FFFFFF"/>
    <a:srgbClr val="339966"/>
    <a:srgbClr val="FF9999"/>
    <a:srgbClr val="5FCBEF"/>
    <a:srgbClr val="CC90AE"/>
    <a:srgbClr val="E2E577"/>
    <a:srgbClr val="FF99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6404" autoAdjust="0"/>
  </p:normalViewPr>
  <p:slideViewPr>
    <p:cSldViewPr snapToObjects="1">
      <p:cViewPr varScale="1">
        <p:scale>
          <a:sx n="106" d="100"/>
          <a:sy n="106" d="100"/>
        </p:scale>
        <p:origin x="8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92B1F-D783-493B-BFD6-A6F6612B6DDA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99F7-2DEF-47BB-A28A-2C9E24870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8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6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08100" y="1638300"/>
            <a:ext cx="9270999" cy="24971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Видение команды, </a:t>
            </a:r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врачей-специалистов клиники </a:t>
            </a:r>
            <a: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«АЛИФМЕД», </a:t>
            </a:r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на Ваш путь к идеальной улыбке</a:t>
            </a:r>
          </a:p>
        </p:txBody>
      </p:sp>
      <p:sp>
        <p:nvSpPr>
          <p:cNvPr id="4" name="Подзаголовок 3"/>
          <p:cNvSpPr txBox="1">
            <a:spLocks/>
          </p:cNvSpPr>
          <p:nvPr/>
        </p:nvSpPr>
        <p:spPr>
          <a:xfrm>
            <a:off x="5238745" y="5643555"/>
            <a:ext cx="6953255" cy="121444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Лечащий врач</a:t>
            </a:r>
            <a:r>
              <a:rPr lang="ru-RU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  <a:r>
              <a:rPr lang="ru-RU" sz="26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Камилов</a:t>
            </a:r>
            <a:r>
              <a:rPr lang="ru-RU" sz="2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6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Комилжон</a:t>
            </a:r>
            <a:r>
              <a:rPr lang="ru-RU" sz="2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6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Хасилжанович</a:t>
            </a:r>
            <a:endParaRPr lang="ru-RU" sz="26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Пациент</a:t>
            </a:r>
            <a:r>
              <a:rPr kumimoji="0" lang="ru-RU" sz="26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ru-RU" sz="2600" b="0" i="0" u="none" strike="noStrike" kern="1200" cap="none" spc="0" normalizeH="0" noProof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600" b="0" i="0" u="none" strike="noStrike" kern="1200" cap="none" spc="0" normalizeH="0" noProof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ФИО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363122"/>
            <a:ext cx="2478508" cy="4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72064" y="1268760"/>
            <a:ext cx="2952328" cy="4429377"/>
            <a:chOff x="6530874" y="1443753"/>
            <a:chExt cx="2833494" cy="4289503"/>
          </a:xfrm>
        </p:grpSpPr>
        <p:pic>
          <p:nvPicPr>
            <p:cNvPr id="4" name="Picture 4" descr="https://alif-med.ru/wp-content/uploads/2021/09/whatsapp-image-2021-05-10-at-18.20.14.jpeg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30874" y="1443753"/>
              <a:ext cx="2805485" cy="353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538887" y="5098137"/>
              <a:ext cx="2825481" cy="63511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5FCBEF"/>
              </a:solidFill>
            </a:ln>
          </p:spPr>
          <p:txBody>
            <a:bodyPr wrap="square" rtlCol="0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Камилов</a:t>
              </a:r>
              <a:r>
                <a:rPr lang="ru-RU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ru-RU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Комилжон</a:t>
              </a:r>
              <a:r>
                <a:rPr lang="ru-RU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ru-RU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Хасилжанович</a:t>
              </a:r>
              <a:endPara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Хирург-</a:t>
              </a:r>
              <a:r>
                <a:rPr lang="ru-RU" sz="1200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имплантолог</a:t>
              </a:r>
              <a:r>
                <a:rPr lang="en-US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/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Ортопед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567608" y="1268760"/>
            <a:ext cx="3096344" cy="4429376"/>
            <a:chOff x="177314" y="1443754"/>
            <a:chExt cx="2825482" cy="4248700"/>
          </a:xfrm>
        </p:grpSpPr>
        <p:pic>
          <p:nvPicPr>
            <p:cNvPr id="14" name="Picture 2" descr="https://zubnoystandart.ru/wp-content/cache/thumb/fc/47237df457ae4fc_455x570_notris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14" y="1443754"/>
              <a:ext cx="2825482" cy="353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7315" y="5098136"/>
              <a:ext cx="2825481" cy="59431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E2E577"/>
              </a:solidFill>
            </a:ln>
          </p:spPr>
          <p:txBody>
            <a:bodyPr wrap="square" rtlCol="0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Рахимова Алина Валерьевна</a:t>
              </a:r>
              <a:endPara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Терапевт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2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439"/>
            <a:ext cx="12192000" cy="461699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3878172" y="2132856"/>
            <a:ext cx="288032" cy="23628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511824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875312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284044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096000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76071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293000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581032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232948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982845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601603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218644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64087" y="4923121"/>
            <a:ext cx="290785" cy="423446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ru-RU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р</a:t>
            </a:r>
            <a:r>
              <a:rPr lang="ru-RU" sz="11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ев</a:t>
            </a:r>
          </a:p>
          <a:p>
            <a:pPr algn="ctr"/>
            <a:r>
              <a:rPr lang="ru-RU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9048328" y="4617600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66" name="Крест 65"/>
          <p:cNvSpPr/>
          <p:nvPr/>
        </p:nvSpPr>
        <p:spPr>
          <a:xfrm rot="2973494">
            <a:off x="4023714" y="274275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10220" y="2367871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51" y="4247084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TextBox 68"/>
          <p:cNvSpPr txBox="1"/>
          <p:nvPr/>
        </p:nvSpPr>
        <p:spPr>
          <a:xfrm>
            <a:off x="2853247" y="1828791"/>
            <a:ext cx="1563565" cy="461665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кв. - синус + аугментация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7997" y="1828791"/>
            <a:ext cx="1563565" cy="461665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кв. - синус + аугментация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18611" y="5322698"/>
            <a:ext cx="1317749" cy="216227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normAutofit fontScale="85000" lnSpcReduction="20000"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III 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кв. - аугментация</a:t>
            </a:r>
            <a:endParaRPr lang="ru-RU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00058" y="2367871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49079" y="2367871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81032" y="2367871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82815" y="2367871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63934" y="2367871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46" y="4247084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316" y="4247084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4247084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" name="Крест 80"/>
          <p:cNvSpPr/>
          <p:nvPr/>
        </p:nvSpPr>
        <p:spPr>
          <a:xfrm rot="2973494">
            <a:off x="9011174" y="4312820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/>
          <p:cNvSpPr txBox="1"/>
          <p:nvPr/>
        </p:nvSpPr>
        <p:spPr>
          <a:xfrm>
            <a:off x="2840843" y="5322698"/>
            <a:ext cx="1317749" cy="216227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normAutofit fontScale="85000" lnSpcReduction="20000"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IV 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кв. - аугментация</a:t>
            </a:r>
            <a:endParaRPr lang="ru-RU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53247" y="1547267"/>
            <a:ext cx="1563565" cy="276999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Преддверие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647997" y="1547267"/>
            <a:ext cx="1563565" cy="276999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Преддверие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018611" y="5541569"/>
            <a:ext cx="1317749" cy="216227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normAutofit fontScale="85000" lnSpcReduction="20000"/>
          </a:bodyPr>
          <a:lstStyle/>
          <a:p>
            <a:pPr algn="ctr"/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Преддверие</a:t>
            </a:r>
            <a:endParaRPr lang="ru-RU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40843" y="5541569"/>
            <a:ext cx="1317749" cy="216227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normAutofit fontScale="85000" lnSpcReduction="20000"/>
          </a:bodyPr>
          <a:lstStyle/>
          <a:p>
            <a:pPr algn="ctr"/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Преддверие</a:t>
            </a:r>
            <a:endParaRPr lang="ru-RU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427" y="330742"/>
            <a:ext cx="3243943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лечения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567236" y="3228320"/>
            <a:ext cx="1853324" cy="486871"/>
            <a:chOff x="7567235" y="3123194"/>
            <a:chExt cx="2597217" cy="486871"/>
          </a:xfrm>
        </p:grpSpPr>
        <p:sp>
          <p:nvSpPr>
            <p:cNvPr id="181" name="Полилиния 180"/>
            <p:cNvSpPr/>
            <p:nvPr/>
          </p:nvSpPr>
          <p:spPr>
            <a:xfrm rot="11293706" flipH="1">
              <a:off x="8106093" y="3128739"/>
              <a:ext cx="480992" cy="462176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Полилиния 181"/>
            <p:cNvSpPr/>
            <p:nvPr/>
          </p:nvSpPr>
          <p:spPr>
            <a:xfrm rot="11364920" flipH="1">
              <a:off x="7567235" y="3123194"/>
              <a:ext cx="520967" cy="462176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Полилиния 186"/>
            <p:cNvSpPr/>
            <p:nvPr/>
          </p:nvSpPr>
          <p:spPr>
            <a:xfrm rot="10606984">
              <a:off x="9384432" y="3169854"/>
              <a:ext cx="780020" cy="440211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Полилиния 188"/>
            <p:cNvSpPr/>
            <p:nvPr/>
          </p:nvSpPr>
          <p:spPr>
            <a:xfrm rot="10606984">
              <a:off x="8593244" y="3169853"/>
              <a:ext cx="780020" cy="440211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075091" y="3670052"/>
            <a:ext cx="5999144" cy="479028"/>
            <a:chOff x="2238264" y="3571093"/>
            <a:chExt cx="7755230" cy="526849"/>
          </a:xfrm>
        </p:grpSpPr>
        <p:sp>
          <p:nvSpPr>
            <p:cNvPr id="171" name="Полилиния 170"/>
            <p:cNvSpPr/>
            <p:nvPr/>
          </p:nvSpPr>
          <p:spPr>
            <a:xfrm rot="180897">
              <a:off x="4897301" y="3571093"/>
              <a:ext cx="449827" cy="489962"/>
            </a:xfrm>
            <a:custGeom>
              <a:avLst/>
              <a:gdLst>
                <a:gd name="connsiteX0" fmla="*/ 188119 w 726282"/>
                <a:gd name="connsiteY0" fmla="*/ 52387 h 1197768"/>
                <a:gd name="connsiteX1" fmla="*/ 285750 w 726282"/>
                <a:gd name="connsiteY1" fmla="*/ 19050 h 1197768"/>
                <a:gd name="connsiteX2" fmla="*/ 364332 w 726282"/>
                <a:gd name="connsiteY2" fmla="*/ 0 h 1197768"/>
                <a:gd name="connsiteX3" fmla="*/ 445294 w 726282"/>
                <a:gd name="connsiteY3" fmla="*/ 2381 h 1197768"/>
                <a:gd name="connsiteX4" fmla="*/ 528638 w 726282"/>
                <a:gd name="connsiteY4" fmla="*/ 35718 h 1197768"/>
                <a:gd name="connsiteX5" fmla="*/ 633413 w 726282"/>
                <a:gd name="connsiteY5" fmla="*/ 104775 h 1197768"/>
                <a:gd name="connsiteX6" fmla="*/ 700088 w 726282"/>
                <a:gd name="connsiteY6" fmla="*/ 171450 h 1197768"/>
                <a:gd name="connsiteX7" fmla="*/ 726282 w 726282"/>
                <a:gd name="connsiteY7" fmla="*/ 273843 h 1197768"/>
                <a:gd name="connsiteX8" fmla="*/ 726282 w 726282"/>
                <a:gd name="connsiteY8" fmla="*/ 359568 h 1197768"/>
                <a:gd name="connsiteX9" fmla="*/ 714375 w 726282"/>
                <a:gd name="connsiteY9" fmla="*/ 469106 h 1197768"/>
                <a:gd name="connsiteX10" fmla="*/ 692944 w 726282"/>
                <a:gd name="connsiteY10" fmla="*/ 566737 h 1197768"/>
                <a:gd name="connsiteX11" fmla="*/ 692944 w 726282"/>
                <a:gd name="connsiteY11" fmla="*/ 588168 h 1197768"/>
                <a:gd name="connsiteX12" fmla="*/ 685800 w 726282"/>
                <a:gd name="connsiteY12" fmla="*/ 697706 h 1197768"/>
                <a:gd name="connsiteX13" fmla="*/ 654844 w 726282"/>
                <a:gd name="connsiteY13" fmla="*/ 833437 h 1197768"/>
                <a:gd name="connsiteX14" fmla="*/ 614363 w 726282"/>
                <a:gd name="connsiteY14" fmla="*/ 969168 h 1197768"/>
                <a:gd name="connsiteX15" fmla="*/ 588169 w 726282"/>
                <a:gd name="connsiteY15" fmla="*/ 1042987 h 1197768"/>
                <a:gd name="connsiteX16" fmla="*/ 547688 w 726282"/>
                <a:gd name="connsiteY16" fmla="*/ 1112043 h 1197768"/>
                <a:gd name="connsiteX17" fmla="*/ 483394 w 726282"/>
                <a:gd name="connsiteY17" fmla="*/ 1157287 h 1197768"/>
                <a:gd name="connsiteX18" fmla="*/ 457200 w 726282"/>
                <a:gd name="connsiteY18" fmla="*/ 1164431 h 1197768"/>
                <a:gd name="connsiteX19" fmla="*/ 333375 w 726282"/>
                <a:gd name="connsiteY19" fmla="*/ 1197768 h 1197768"/>
                <a:gd name="connsiteX20" fmla="*/ 261938 w 726282"/>
                <a:gd name="connsiteY20" fmla="*/ 1183481 h 1197768"/>
                <a:gd name="connsiteX21" fmla="*/ 190500 w 726282"/>
                <a:gd name="connsiteY21" fmla="*/ 1126331 h 1197768"/>
                <a:gd name="connsiteX22" fmla="*/ 173832 w 726282"/>
                <a:gd name="connsiteY22" fmla="*/ 1114425 h 1197768"/>
                <a:gd name="connsiteX23" fmla="*/ 138113 w 726282"/>
                <a:gd name="connsiteY23" fmla="*/ 1033462 h 1197768"/>
                <a:gd name="connsiteX24" fmla="*/ 90488 w 726282"/>
                <a:gd name="connsiteY24" fmla="*/ 888206 h 1197768"/>
                <a:gd name="connsiteX25" fmla="*/ 57150 w 726282"/>
                <a:gd name="connsiteY25" fmla="*/ 747712 h 1197768"/>
                <a:gd name="connsiteX26" fmla="*/ 45244 w 726282"/>
                <a:gd name="connsiteY26" fmla="*/ 723900 h 1197768"/>
                <a:gd name="connsiteX27" fmla="*/ 23813 w 726282"/>
                <a:gd name="connsiteY27" fmla="*/ 590550 h 1197768"/>
                <a:gd name="connsiteX28" fmla="*/ 14288 w 726282"/>
                <a:gd name="connsiteY28" fmla="*/ 495300 h 1197768"/>
                <a:gd name="connsiteX29" fmla="*/ 2382 w 726282"/>
                <a:gd name="connsiteY29" fmla="*/ 366712 h 1197768"/>
                <a:gd name="connsiteX30" fmla="*/ 0 w 726282"/>
                <a:gd name="connsiteY30" fmla="*/ 261937 h 1197768"/>
                <a:gd name="connsiteX31" fmla="*/ 26194 w 726282"/>
                <a:gd name="connsiteY31" fmla="*/ 185737 h 1197768"/>
                <a:gd name="connsiteX32" fmla="*/ 33338 w 726282"/>
                <a:gd name="connsiteY32" fmla="*/ 166687 h 1197768"/>
                <a:gd name="connsiteX33" fmla="*/ 66675 w 726282"/>
                <a:gd name="connsiteY33" fmla="*/ 123825 h 1197768"/>
                <a:gd name="connsiteX34" fmla="*/ 90488 w 726282"/>
                <a:gd name="connsiteY34" fmla="*/ 104775 h 1197768"/>
                <a:gd name="connsiteX35" fmla="*/ 188119 w 726282"/>
                <a:gd name="connsiteY35" fmla="*/ 52387 h 119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26282" h="1197768">
                  <a:moveTo>
                    <a:pt x="188119" y="52387"/>
                  </a:moveTo>
                  <a:lnTo>
                    <a:pt x="285750" y="19050"/>
                  </a:lnTo>
                  <a:lnTo>
                    <a:pt x="364332" y="0"/>
                  </a:lnTo>
                  <a:lnTo>
                    <a:pt x="445294" y="2381"/>
                  </a:lnTo>
                  <a:lnTo>
                    <a:pt x="528638" y="35718"/>
                  </a:lnTo>
                  <a:lnTo>
                    <a:pt x="633413" y="104775"/>
                  </a:lnTo>
                  <a:lnTo>
                    <a:pt x="700088" y="171450"/>
                  </a:lnTo>
                  <a:lnTo>
                    <a:pt x="726282" y="273843"/>
                  </a:lnTo>
                  <a:lnTo>
                    <a:pt x="726282" y="359568"/>
                  </a:lnTo>
                  <a:lnTo>
                    <a:pt x="714375" y="469106"/>
                  </a:lnTo>
                  <a:lnTo>
                    <a:pt x="692944" y="566737"/>
                  </a:lnTo>
                  <a:lnTo>
                    <a:pt x="692944" y="588168"/>
                  </a:lnTo>
                  <a:lnTo>
                    <a:pt x="685800" y="697706"/>
                  </a:lnTo>
                  <a:lnTo>
                    <a:pt x="654844" y="833437"/>
                  </a:lnTo>
                  <a:lnTo>
                    <a:pt x="614363" y="969168"/>
                  </a:lnTo>
                  <a:lnTo>
                    <a:pt x="588169" y="1042987"/>
                  </a:lnTo>
                  <a:lnTo>
                    <a:pt x="547688" y="1112043"/>
                  </a:lnTo>
                  <a:lnTo>
                    <a:pt x="483394" y="1157287"/>
                  </a:lnTo>
                  <a:cubicBezTo>
                    <a:pt x="462114" y="1165267"/>
                    <a:pt x="471126" y="1164431"/>
                    <a:pt x="457200" y="1164431"/>
                  </a:cubicBezTo>
                  <a:lnTo>
                    <a:pt x="333375" y="1197768"/>
                  </a:lnTo>
                  <a:lnTo>
                    <a:pt x="261938" y="1183481"/>
                  </a:lnTo>
                  <a:lnTo>
                    <a:pt x="190500" y="1126331"/>
                  </a:lnTo>
                  <a:lnTo>
                    <a:pt x="173832" y="1114425"/>
                  </a:lnTo>
                  <a:lnTo>
                    <a:pt x="138113" y="1033462"/>
                  </a:lnTo>
                  <a:lnTo>
                    <a:pt x="90488" y="888206"/>
                  </a:lnTo>
                  <a:lnTo>
                    <a:pt x="57150" y="747712"/>
                  </a:lnTo>
                  <a:cubicBezTo>
                    <a:pt x="47169" y="725255"/>
                    <a:pt x="53153" y="731809"/>
                    <a:pt x="45244" y="723900"/>
                  </a:cubicBezTo>
                  <a:lnTo>
                    <a:pt x="23813" y="590550"/>
                  </a:lnTo>
                  <a:lnTo>
                    <a:pt x="14288" y="495300"/>
                  </a:lnTo>
                  <a:lnTo>
                    <a:pt x="2382" y="366712"/>
                  </a:lnTo>
                  <a:lnTo>
                    <a:pt x="0" y="261937"/>
                  </a:lnTo>
                  <a:lnTo>
                    <a:pt x="26194" y="185737"/>
                  </a:lnTo>
                  <a:lnTo>
                    <a:pt x="33338" y="166687"/>
                  </a:lnTo>
                  <a:lnTo>
                    <a:pt x="66675" y="123825"/>
                  </a:lnTo>
                  <a:cubicBezTo>
                    <a:pt x="87521" y="108190"/>
                    <a:pt x="80112" y="115149"/>
                    <a:pt x="90488" y="104775"/>
                  </a:cubicBezTo>
                  <a:lnTo>
                    <a:pt x="188119" y="52387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Полилиния 175"/>
            <p:cNvSpPr/>
            <p:nvPr/>
          </p:nvSpPr>
          <p:spPr>
            <a:xfrm rot="619591" flipH="1">
              <a:off x="3828382" y="3590589"/>
              <a:ext cx="520967" cy="462176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6457519" y="3612293"/>
              <a:ext cx="380721" cy="424237"/>
            </a:xfrm>
            <a:custGeom>
              <a:avLst/>
              <a:gdLst>
                <a:gd name="connsiteX0" fmla="*/ 76200 w 638175"/>
                <a:gd name="connsiteY0" fmla="*/ 21468 h 1100174"/>
                <a:gd name="connsiteX1" fmla="*/ 23813 w 638175"/>
                <a:gd name="connsiteY1" fmla="*/ 66712 h 1100174"/>
                <a:gd name="connsiteX2" fmla="*/ 11906 w 638175"/>
                <a:gd name="connsiteY2" fmla="*/ 135768 h 1100174"/>
                <a:gd name="connsiteX3" fmla="*/ 0 w 638175"/>
                <a:gd name="connsiteY3" fmla="*/ 250068 h 1100174"/>
                <a:gd name="connsiteX4" fmla="*/ 2381 w 638175"/>
                <a:gd name="connsiteY4" fmla="*/ 471524 h 1100174"/>
                <a:gd name="connsiteX5" fmla="*/ 33338 w 638175"/>
                <a:gd name="connsiteY5" fmla="*/ 731081 h 1100174"/>
                <a:gd name="connsiteX6" fmla="*/ 61913 w 638175"/>
                <a:gd name="connsiteY6" fmla="*/ 895387 h 1100174"/>
                <a:gd name="connsiteX7" fmla="*/ 102394 w 638175"/>
                <a:gd name="connsiteY7" fmla="*/ 1014449 h 1100174"/>
                <a:gd name="connsiteX8" fmla="*/ 142875 w 638175"/>
                <a:gd name="connsiteY8" fmla="*/ 1071599 h 1100174"/>
                <a:gd name="connsiteX9" fmla="*/ 233363 w 638175"/>
                <a:gd name="connsiteY9" fmla="*/ 1097793 h 1100174"/>
                <a:gd name="connsiteX10" fmla="*/ 366713 w 638175"/>
                <a:gd name="connsiteY10" fmla="*/ 1100174 h 1100174"/>
                <a:gd name="connsiteX11" fmla="*/ 402431 w 638175"/>
                <a:gd name="connsiteY11" fmla="*/ 1100174 h 1100174"/>
                <a:gd name="connsiteX12" fmla="*/ 473869 w 638175"/>
                <a:gd name="connsiteY12" fmla="*/ 1038262 h 1100174"/>
                <a:gd name="connsiteX13" fmla="*/ 519113 w 638175"/>
                <a:gd name="connsiteY13" fmla="*/ 969206 h 1100174"/>
                <a:gd name="connsiteX14" fmla="*/ 554831 w 638175"/>
                <a:gd name="connsiteY14" fmla="*/ 804899 h 1100174"/>
                <a:gd name="connsiteX15" fmla="*/ 583406 w 638175"/>
                <a:gd name="connsiteY15" fmla="*/ 590587 h 1100174"/>
                <a:gd name="connsiteX16" fmla="*/ 623888 w 638175"/>
                <a:gd name="connsiteY16" fmla="*/ 390562 h 1100174"/>
                <a:gd name="connsiteX17" fmla="*/ 626269 w 638175"/>
                <a:gd name="connsiteY17" fmla="*/ 369131 h 1100174"/>
                <a:gd name="connsiteX18" fmla="*/ 638175 w 638175"/>
                <a:gd name="connsiteY18" fmla="*/ 233399 h 1100174"/>
                <a:gd name="connsiteX19" fmla="*/ 638175 w 638175"/>
                <a:gd name="connsiteY19" fmla="*/ 202443 h 1100174"/>
                <a:gd name="connsiteX20" fmla="*/ 628650 w 638175"/>
                <a:gd name="connsiteY20" fmla="*/ 131006 h 1100174"/>
                <a:gd name="connsiteX21" fmla="*/ 619125 w 638175"/>
                <a:gd name="connsiteY21" fmla="*/ 111956 h 1100174"/>
                <a:gd name="connsiteX22" fmla="*/ 547688 w 638175"/>
                <a:gd name="connsiteY22" fmla="*/ 38137 h 1100174"/>
                <a:gd name="connsiteX23" fmla="*/ 402431 w 638175"/>
                <a:gd name="connsiteY23" fmla="*/ 4799 h 1100174"/>
                <a:gd name="connsiteX24" fmla="*/ 366713 w 638175"/>
                <a:gd name="connsiteY24" fmla="*/ 37 h 1100174"/>
                <a:gd name="connsiteX25" fmla="*/ 228600 w 638175"/>
                <a:gd name="connsiteY25" fmla="*/ 7181 h 1100174"/>
                <a:gd name="connsiteX26" fmla="*/ 76200 w 638175"/>
                <a:gd name="connsiteY26" fmla="*/ 21468 h 110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8175" h="1100174">
                  <a:moveTo>
                    <a:pt x="76200" y="21468"/>
                  </a:moveTo>
                  <a:lnTo>
                    <a:pt x="23813" y="66712"/>
                  </a:lnTo>
                  <a:lnTo>
                    <a:pt x="11906" y="135768"/>
                  </a:lnTo>
                  <a:lnTo>
                    <a:pt x="0" y="250068"/>
                  </a:lnTo>
                  <a:cubicBezTo>
                    <a:pt x="794" y="323887"/>
                    <a:pt x="1587" y="397705"/>
                    <a:pt x="2381" y="471524"/>
                  </a:cubicBezTo>
                  <a:lnTo>
                    <a:pt x="33338" y="731081"/>
                  </a:lnTo>
                  <a:lnTo>
                    <a:pt x="61913" y="895387"/>
                  </a:lnTo>
                  <a:lnTo>
                    <a:pt x="102394" y="1014449"/>
                  </a:lnTo>
                  <a:lnTo>
                    <a:pt x="142875" y="1071599"/>
                  </a:lnTo>
                  <a:lnTo>
                    <a:pt x="233363" y="1097793"/>
                  </a:lnTo>
                  <a:lnTo>
                    <a:pt x="366713" y="1100174"/>
                  </a:lnTo>
                  <a:lnTo>
                    <a:pt x="402431" y="1100174"/>
                  </a:lnTo>
                  <a:lnTo>
                    <a:pt x="473869" y="1038262"/>
                  </a:lnTo>
                  <a:lnTo>
                    <a:pt x="519113" y="969206"/>
                  </a:lnTo>
                  <a:lnTo>
                    <a:pt x="554831" y="804899"/>
                  </a:lnTo>
                  <a:lnTo>
                    <a:pt x="583406" y="590587"/>
                  </a:lnTo>
                  <a:lnTo>
                    <a:pt x="623888" y="390562"/>
                  </a:lnTo>
                  <a:lnTo>
                    <a:pt x="626269" y="369131"/>
                  </a:lnTo>
                  <a:lnTo>
                    <a:pt x="638175" y="233399"/>
                  </a:lnTo>
                  <a:lnTo>
                    <a:pt x="638175" y="202443"/>
                  </a:lnTo>
                  <a:lnTo>
                    <a:pt x="628650" y="131006"/>
                  </a:lnTo>
                  <a:lnTo>
                    <a:pt x="619125" y="111956"/>
                  </a:lnTo>
                  <a:lnTo>
                    <a:pt x="547688" y="38137"/>
                  </a:lnTo>
                  <a:lnTo>
                    <a:pt x="402431" y="4799"/>
                  </a:lnTo>
                  <a:cubicBezTo>
                    <a:pt x="374727" y="-741"/>
                    <a:pt x="386713" y="37"/>
                    <a:pt x="366713" y="37"/>
                  </a:cubicBezTo>
                  <a:lnTo>
                    <a:pt x="228600" y="7181"/>
                  </a:lnTo>
                  <a:lnTo>
                    <a:pt x="76200" y="21468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5731999" y="3612293"/>
              <a:ext cx="351262" cy="435455"/>
            </a:xfrm>
            <a:custGeom>
              <a:avLst/>
              <a:gdLst>
                <a:gd name="connsiteX0" fmla="*/ 61913 w 607219"/>
                <a:gd name="connsiteY0" fmla="*/ 711994 h 1133475"/>
                <a:gd name="connsiteX1" fmla="*/ 30956 w 607219"/>
                <a:gd name="connsiteY1" fmla="*/ 511969 h 1133475"/>
                <a:gd name="connsiteX2" fmla="*/ 11906 w 607219"/>
                <a:gd name="connsiteY2" fmla="*/ 392906 h 1133475"/>
                <a:gd name="connsiteX3" fmla="*/ 4763 w 607219"/>
                <a:gd name="connsiteY3" fmla="*/ 307181 h 1133475"/>
                <a:gd name="connsiteX4" fmla="*/ 0 w 607219"/>
                <a:gd name="connsiteY4" fmla="*/ 209550 h 1133475"/>
                <a:gd name="connsiteX5" fmla="*/ 11906 w 607219"/>
                <a:gd name="connsiteY5" fmla="*/ 123825 h 1133475"/>
                <a:gd name="connsiteX6" fmla="*/ 40481 w 607219"/>
                <a:gd name="connsiteY6" fmla="*/ 50006 h 1133475"/>
                <a:gd name="connsiteX7" fmla="*/ 126206 w 607219"/>
                <a:gd name="connsiteY7" fmla="*/ 2381 h 1133475"/>
                <a:gd name="connsiteX8" fmla="*/ 219075 w 607219"/>
                <a:gd name="connsiteY8" fmla="*/ 2381 h 1133475"/>
                <a:gd name="connsiteX9" fmla="*/ 376238 w 607219"/>
                <a:gd name="connsiteY9" fmla="*/ 0 h 1133475"/>
                <a:gd name="connsiteX10" fmla="*/ 466725 w 607219"/>
                <a:gd name="connsiteY10" fmla="*/ 4763 h 1133475"/>
                <a:gd name="connsiteX11" fmla="*/ 547688 w 607219"/>
                <a:gd name="connsiteY11" fmla="*/ 9525 h 1133475"/>
                <a:gd name="connsiteX12" fmla="*/ 592931 w 607219"/>
                <a:gd name="connsiteY12" fmla="*/ 61913 h 1133475"/>
                <a:gd name="connsiteX13" fmla="*/ 607219 w 607219"/>
                <a:gd name="connsiteY13" fmla="*/ 142875 h 1133475"/>
                <a:gd name="connsiteX14" fmla="*/ 604838 w 607219"/>
                <a:gd name="connsiteY14" fmla="*/ 252413 h 1133475"/>
                <a:gd name="connsiteX15" fmla="*/ 600075 w 607219"/>
                <a:gd name="connsiteY15" fmla="*/ 354806 h 1133475"/>
                <a:gd name="connsiteX16" fmla="*/ 578644 w 607219"/>
                <a:gd name="connsiteY16" fmla="*/ 502444 h 1133475"/>
                <a:gd name="connsiteX17" fmla="*/ 490538 w 607219"/>
                <a:gd name="connsiteY17" fmla="*/ 1021556 h 1133475"/>
                <a:gd name="connsiteX18" fmla="*/ 442913 w 607219"/>
                <a:gd name="connsiteY18" fmla="*/ 1095375 h 1133475"/>
                <a:gd name="connsiteX19" fmla="*/ 340519 w 607219"/>
                <a:gd name="connsiteY19" fmla="*/ 1133475 h 1133475"/>
                <a:gd name="connsiteX20" fmla="*/ 242888 w 607219"/>
                <a:gd name="connsiteY20" fmla="*/ 1131094 h 1133475"/>
                <a:gd name="connsiteX21" fmla="*/ 161925 w 607219"/>
                <a:gd name="connsiteY21" fmla="*/ 1090613 h 1133475"/>
                <a:gd name="connsiteX22" fmla="*/ 121444 w 607219"/>
                <a:gd name="connsiteY22" fmla="*/ 1014413 h 1133475"/>
                <a:gd name="connsiteX23" fmla="*/ 73819 w 607219"/>
                <a:gd name="connsiteY23" fmla="*/ 819150 h 1133475"/>
                <a:gd name="connsiteX24" fmla="*/ 61913 w 607219"/>
                <a:gd name="connsiteY24" fmla="*/ 711994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7219" h="1133475">
                  <a:moveTo>
                    <a:pt x="61913" y="711994"/>
                  </a:moveTo>
                  <a:lnTo>
                    <a:pt x="30956" y="511969"/>
                  </a:lnTo>
                  <a:lnTo>
                    <a:pt x="11906" y="392906"/>
                  </a:lnTo>
                  <a:lnTo>
                    <a:pt x="4763" y="307181"/>
                  </a:lnTo>
                  <a:lnTo>
                    <a:pt x="0" y="209550"/>
                  </a:lnTo>
                  <a:lnTo>
                    <a:pt x="11906" y="123825"/>
                  </a:lnTo>
                  <a:lnTo>
                    <a:pt x="40481" y="50006"/>
                  </a:lnTo>
                  <a:lnTo>
                    <a:pt x="126206" y="2381"/>
                  </a:lnTo>
                  <a:lnTo>
                    <a:pt x="219075" y="2381"/>
                  </a:lnTo>
                  <a:lnTo>
                    <a:pt x="376238" y="0"/>
                  </a:lnTo>
                  <a:lnTo>
                    <a:pt x="466725" y="4763"/>
                  </a:lnTo>
                  <a:lnTo>
                    <a:pt x="547688" y="9525"/>
                  </a:lnTo>
                  <a:lnTo>
                    <a:pt x="592931" y="61913"/>
                  </a:lnTo>
                  <a:lnTo>
                    <a:pt x="607219" y="142875"/>
                  </a:lnTo>
                  <a:cubicBezTo>
                    <a:pt x="606425" y="179388"/>
                    <a:pt x="605632" y="215900"/>
                    <a:pt x="604838" y="252413"/>
                  </a:cubicBezTo>
                  <a:lnTo>
                    <a:pt x="600075" y="354806"/>
                  </a:lnTo>
                  <a:lnTo>
                    <a:pt x="578644" y="502444"/>
                  </a:lnTo>
                  <a:lnTo>
                    <a:pt x="490538" y="1021556"/>
                  </a:lnTo>
                  <a:lnTo>
                    <a:pt x="442913" y="1095375"/>
                  </a:lnTo>
                  <a:lnTo>
                    <a:pt x="340519" y="1133475"/>
                  </a:lnTo>
                  <a:lnTo>
                    <a:pt x="242888" y="1131094"/>
                  </a:lnTo>
                  <a:lnTo>
                    <a:pt x="161925" y="1090613"/>
                  </a:lnTo>
                  <a:lnTo>
                    <a:pt x="121444" y="1014413"/>
                  </a:lnTo>
                  <a:lnTo>
                    <a:pt x="73819" y="819150"/>
                  </a:lnTo>
                  <a:cubicBezTo>
                    <a:pt x="73025" y="789781"/>
                    <a:pt x="72232" y="760413"/>
                    <a:pt x="61913" y="711994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Полилиния 172"/>
            <p:cNvSpPr/>
            <p:nvPr/>
          </p:nvSpPr>
          <p:spPr>
            <a:xfrm flipH="1">
              <a:off x="5364657" y="3607554"/>
              <a:ext cx="355873" cy="424237"/>
            </a:xfrm>
            <a:custGeom>
              <a:avLst/>
              <a:gdLst>
                <a:gd name="connsiteX0" fmla="*/ 76200 w 638175"/>
                <a:gd name="connsiteY0" fmla="*/ 21468 h 1100174"/>
                <a:gd name="connsiteX1" fmla="*/ 23813 w 638175"/>
                <a:gd name="connsiteY1" fmla="*/ 66712 h 1100174"/>
                <a:gd name="connsiteX2" fmla="*/ 11906 w 638175"/>
                <a:gd name="connsiteY2" fmla="*/ 135768 h 1100174"/>
                <a:gd name="connsiteX3" fmla="*/ 0 w 638175"/>
                <a:gd name="connsiteY3" fmla="*/ 250068 h 1100174"/>
                <a:gd name="connsiteX4" fmla="*/ 2381 w 638175"/>
                <a:gd name="connsiteY4" fmla="*/ 471524 h 1100174"/>
                <a:gd name="connsiteX5" fmla="*/ 33338 w 638175"/>
                <a:gd name="connsiteY5" fmla="*/ 731081 h 1100174"/>
                <a:gd name="connsiteX6" fmla="*/ 61913 w 638175"/>
                <a:gd name="connsiteY6" fmla="*/ 895387 h 1100174"/>
                <a:gd name="connsiteX7" fmla="*/ 102394 w 638175"/>
                <a:gd name="connsiteY7" fmla="*/ 1014449 h 1100174"/>
                <a:gd name="connsiteX8" fmla="*/ 142875 w 638175"/>
                <a:gd name="connsiteY8" fmla="*/ 1071599 h 1100174"/>
                <a:gd name="connsiteX9" fmla="*/ 233363 w 638175"/>
                <a:gd name="connsiteY9" fmla="*/ 1097793 h 1100174"/>
                <a:gd name="connsiteX10" fmla="*/ 366713 w 638175"/>
                <a:gd name="connsiteY10" fmla="*/ 1100174 h 1100174"/>
                <a:gd name="connsiteX11" fmla="*/ 402431 w 638175"/>
                <a:gd name="connsiteY11" fmla="*/ 1100174 h 1100174"/>
                <a:gd name="connsiteX12" fmla="*/ 473869 w 638175"/>
                <a:gd name="connsiteY12" fmla="*/ 1038262 h 1100174"/>
                <a:gd name="connsiteX13" fmla="*/ 519113 w 638175"/>
                <a:gd name="connsiteY13" fmla="*/ 969206 h 1100174"/>
                <a:gd name="connsiteX14" fmla="*/ 554831 w 638175"/>
                <a:gd name="connsiteY14" fmla="*/ 804899 h 1100174"/>
                <a:gd name="connsiteX15" fmla="*/ 583406 w 638175"/>
                <a:gd name="connsiteY15" fmla="*/ 590587 h 1100174"/>
                <a:gd name="connsiteX16" fmla="*/ 623888 w 638175"/>
                <a:gd name="connsiteY16" fmla="*/ 390562 h 1100174"/>
                <a:gd name="connsiteX17" fmla="*/ 626269 w 638175"/>
                <a:gd name="connsiteY17" fmla="*/ 369131 h 1100174"/>
                <a:gd name="connsiteX18" fmla="*/ 638175 w 638175"/>
                <a:gd name="connsiteY18" fmla="*/ 233399 h 1100174"/>
                <a:gd name="connsiteX19" fmla="*/ 638175 w 638175"/>
                <a:gd name="connsiteY19" fmla="*/ 202443 h 1100174"/>
                <a:gd name="connsiteX20" fmla="*/ 628650 w 638175"/>
                <a:gd name="connsiteY20" fmla="*/ 131006 h 1100174"/>
                <a:gd name="connsiteX21" fmla="*/ 619125 w 638175"/>
                <a:gd name="connsiteY21" fmla="*/ 111956 h 1100174"/>
                <a:gd name="connsiteX22" fmla="*/ 547688 w 638175"/>
                <a:gd name="connsiteY22" fmla="*/ 38137 h 1100174"/>
                <a:gd name="connsiteX23" fmla="*/ 402431 w 638175"/>
                <a:gd name="connsiteY23" fmla="*/ 4799 h 1100174"/>
                <a:gd name="connsiteX24" fmla="*/ 366713 w 638175"/>
                <a:gd name="connsiteY24" fmla="*/ 37 h 1100174"/>
                <a:gd name="connsiteX25" fmla="*/ 228600 w 638175"/>
                <a:gd name="connsiteY25" fmla="*/ 7181 h 1100174"/>
                <a:gd name="connsiteX26" fmla="*/ 76200 w 638175"/>
                <a:gd name="connsiteY26" fmla="*/ 21468 h 110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8175" h="1100174">
                  <a:moveTo>
                    <a:pt x="76200" y="21468"/>
                  </a:moveTo>
                  <a:lnTo>
                    <a:pt x="23813" y="66712"/>
                  </a:lnTo>
                  <a:lnTo>
                    <a:pt x="11906" y="135768"/>
                  </a:lnTo>
                  <a:lnTo>
                    <a:pt x="0" y="250068"/>
                  </a:lnTo>
                  <a:cubicBezTo>
                    <a:pt x="794" y="323887"/>
                    <a:pt x="1587" y="397705"/>
                    <a:pt x="2381" y="471524"/>
                  </a:cubicBezTo>
                  <a:lnTo>
                    <a:pt x="33338" y="731081"/>
                  </a:lnTo>
                  <a:lnTo>
                    <a:pt x="61913" y="895387"/>
                  </a:lnTo>
                  <a:lnTo>
                    <a:pt x="102394" y="1014449"/>
                  </a:lnTo>
                  <a:lnTo>
                    <a:pt x="142875" y="1071599"/>
                  </a:lnTo>
                  <a:lnTo>
                    <a:pt x="233363" y="1097793"/>
                  </a:lnTo>
                  <a:lnTo>
                    <a:pt x="366713" y="1100174"/>
                  </a:lnTo>
                  <a:lnTo>
                    <a:pt x="402431" y="1100174"/>
                  </a:lnTo>
                  <a:lnTo>
                    <a:pt x="473869" y="1038262"/>
                  </a:lnTo>
                  <a:lnTo>
                    <a:pt x="519113" y="969206"/>
                  </a:lnTo>
                  <a:lnTo>
                    <a:pt x="554831" y="804899"/>
                  </a:lnTo>
                  <a:lnTo>
                    <a:pt x="583406" y="590587"/>
                  </a:lnTo>
                  <a:lnTo>
                    <a:pt x="623888" y="390562"/>
                  </a:lnTo>
                  <a:lnTo>
                    <a:pt x="626269" y="369131"/>
                  </a:lnTo>
                  <a:lnTo>
                    <a:pt x="638175" y="233399"/>
                  </a:lnTo>
                  <a:lnTo>
                    <a:pt x="638175" y="202443"/>
                  </a:lnTo>
                  <a:lnTo>
                    <a:pt x="628650" y="131006"/>
                  </a:lnTo>
                  <a:lnTo>
                    <a:pt x="619125" y="111956"/>
                  </a:lnTo>
                  <a:lnTo>
                    <a:pt x="547688" y="38137"/>
                  </a:lnTo>
                  <a:lnTo>
                    <a:pt x="402431" y="4799"/>
                  </a:lnTo>
                  <a:cubicBezTo>
                    <a:pt x="374727" y="-741"/>
                    <a:pt x="386713" y="37"/>
                    <a:pt x="366713" y="37"/>
                  </a:cubicBezTo>
                  <a:lnTo>
                    <a:pt x="228600" y="7181"/>
                  </a:lnTo>
                  <a:lnTo>
                    <a:pt x="76200" y="21468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flipH="1">
              <a:off x="6847379" y="3580609"/>
              <a:ext cx="475571" cy="489962"/>
            </a:xfrm>
            <a:custGeom>
              <a:avLst/>
              <a:gdLst>
                <a:gd name="connsiteX0" fmla="*/ 188119 w 726282"/>
                <a:gd name="connsiteY0" fmla="*/ 52387 h 1197768"/>
                <a:gd name="connsiteX1" fmla="*/ 285750 w 726282"/>
                <a:gd name="connsiteY1" fmla="*/ 19050 h 1197768"/>
                <a:gd name="connsiteX2" fmla="*/ 364332 w 726282"/>
                <a:gd name="connsiteY2" fmla="*/ 0 h 1197768"/>
                <a:gd name="connsiteX3" fmla="*/ 445294 w 726282"/>
                <a:gd name="connsiteY3" fmla="*/ 2381 h 1197768"/>
                <a:gd name="connsiteX4" fmla="*/ 528638 w 726282"/>
                <a:gd name="connsiteY4" fmla="*/ 35718 h 1197768"/>
                <a:gd name="connsiteX5" fmla="*/ 633413 w 726282"/>
                <a:gd name="connsiteY5" fmla="*/ 104775 h 1197768"/>
                <a:gd name="connsiteX6" fmla="*/ 700088 w 726282"/>
                <a:gd name="connsiteY6" fmla="*/ 171450 h 1197768"/>
                <a:gd name="connsiteX7" fmla="*/ 726282 w 726282"/>
                <a:gd name="connsiteY7" fmla="*/ 273843 h 1197768"/>
                <a:gd name="connsiteX8" fmla="*/ 726282 w 726282"/>
                <a:gd name="connsiteY8" fmla="*/ 359568 h 1197768"/>
                <a:gd name="connsiteX9" fmla="*/ 714375 w 726282"/>
                <a:gd name="connsiteY9" fmla="*/ 469106 h 1197768"/>
                <a:gd name="connsiteX10" fmla="*/ 692944 w 726282"/>
                <a:gd name="connsiteY10" fmla="*/ 566737 h 1197768"/>
                <a:gd name="connsiteX11" fmla="*/ 692944 w 726282"/>
                <a:gd name="connsiteY11" fmla="*/ 588168 h 1197768"/>
                <a:gd name="connsiteX12" fmla="*/ 685800 w 726282"/>
                <a:gd name="connsiteY12" fmla="*/ 697706 h 1197768"/>
                <a:gd name="connsiteX13" fmla="*/ 654844 w 726282"/>
                <a:gd name="connsiteY13" fmla="*/ 833437 h 1197768"/>
                <a:gd name="connsiteX14" fmla="*/ 614363 w 726282"/>
                <a:gd name="connsiteY14" fmla="*/ 969168 h 1197768"/>
                <a:gd name="connsiteX15" fmla="*/ 588169 w 726282"/>
                <a:gd name="connsiteY15" fmla="*/ 1042987 h 1197768"/>
                <a:gd name="connsiteX16" fmla="*/ 547688 w 726282"/>
                <a:gd name="connsiteY16" fmla="*/ 1112043 h 1197768"/>
                <a:gd name="connsiteX17" fmla="*/ 483394 w 726282"/>
                <a:gd name="connsiteY17" fmla="*/ 1157287 h 1197768"/>
                <a:gd name="connsiteX18" fmla="*/ 457200 w 726282"/>
                <a:gd name="connsiteY18" fmla="*/ 1164431 h 1197768"/>
                <a:gd name="connsiteX19" fmla="*/ 333375 w 726282"/>
                <a:gd name="connsiteY19" fmla="*/ 1197768 h 1197768"/>
                <a:gd name="connsiteX20" fmla="*/ 261938 w 726282"/>
                <a:gd name="connsiteY20" fmla="*/ 1183481 h 1197768"/>
                <a:gd name="connsiteX21" fmla="*/ 190500 w 726282"/>
                <a:gd name="connsiteY21" fmla="*/ 1126331 h 1197768"/>
                <a:gd name="connsiteX22" fmla="*/ 173832 w 726282"/>
                <a:gd name="connsiteY22" fmla="*/ 1114425 h 1197768"/>
                <a:gd name="connsiteX23" fmla="*/ 138113 w 726282"/>
                <a:gd name="connsiteY23" fmla="*/ 1033462 h 1197768"/>
                <a:gd name="connsiteX24" fmla="*/ 90488 w 726282"/>
                <a:gd name="connsiteY24" fmla="*/ 888206 h 1197768"/>
                <a:gd name="connsiteX25" fmla="*/ 57150 w 726282"/>
                <a:gd name="connsiteY25" fmla="*/ 747712 h 1197768"/>
                <a:gd name="connsiteX26" fmla="*/ 45244 w 726282"/>
                <a:gd name="connsiteY26" fmla="*/ 723900 h 1197768"/>
                <a:gd name="connsiteX27" fmla="*/ 23813 w 726282"/>
                <a:gd name="connsiteY27" fmla="*/ 590550 h 1197768"/>
                <a:gd name="connsiteX28" fmla="*/ 14288 w 726282"/>
                <a:gd name="connsiteY28" fmla="*/ 495300 h 1197768"/>
                <a:gd name="connsiteX29" fmla="*/ 2382 w 726282"/>
                <a:gd name="connsiteY29" fmla="*/ 366712 h 1197768"/>
                <a:gd name="connsiteX30" fmla="*/ 0 w 726282"/>
                <a:gd name="connsiteY30" fmla="*/ 261937 h 1197768"/>
                <a:gd name="connsiteX31" fmla="*/ 26194 w 726282"/>
                <a:gd name="connsiteY31" fmla="*/ 185737 h 1197768"/>
                <a:gd name="connsiteX32" fmla="*/ 33338 w 726282"/>
                <a:gd name="connsiteY32" fmla="*/ 166687 h 1197768"/>
                <a:gd name="connsiteX33" fmla="*/ 66675 w 726282"/>
                <a:gd name="connsiteY33" fmla="*/ 123825 h 1197768"/>
                <a:gd name="connsiteX34" fmla="*/ 90488 w 726282"/>
                <a:gd name="connsiteY34" fmla="*/ 104775 h 1197768"/>
                <a:gd name="connsiteX35" fmla="*/ 188119 w 726282"/>
                <a:gd name="connsiteY35" fmla="*/ 52387 h 119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26282" h="1197768">
                  <a:moveTo>
                    <a:pt x="188119" y="52387"/>
                  </a:moveTo>
                  <a:lnTo>
                    <a:pt x="285750" y="19050"/>
                  </a:lnTo>
                  <a:lnTo>
                    <a:pt x="364332" y="0"/>
                  </a:lnTo>
                  <a:lnTo>
                    <a:pt x="445294" y="2381"/>
                  </a:lnTo>
                  <a:lnTo>
                    <a:pt x="528638" y="35718"/>
                  </a:lnTo>
                  <a:lnTo>
                    <a:pt x="633413" y="104775"/>
                  </a:lnTo>
                  <a:lnTo>
                    <a:pt x="700088" y="171450"/>
                  </a:lnTo>
                  <a:lnTo>
                    <a:pt x="726282" y="273843"/>
                  </a:lnTo>
                  <a:lnTo>
                    <a:pt x="726282" y="359568"/>
                  </a:lnTo>
                  <a:lnTo>
                    <a:pt x="714375" y="469106"/>
                  </a:lnTo>
                  <a:lnTo>
                    <a:pt x="692944" y="566737"/>
                  </a:lnTo>
                  <a:lnTo>
                    <a:pt x="692944" y="588168"/>
                  </a:lnTo>
                  <a:lnTo>
                    <a:pt x="685800" y="697706"/>
                  </a:lnTo>
                  <a:lnTo>
                    <a:pt x="654844" y="833437"/>
                  </a:lnTo>
                  <a:lnTo>
                    <a:pt x="614363" y="969168"/>
                  </a:lnTo>
                  <a:lnTo>
                    <a:pt x="588169" y="1042987"/>
                  </a:lnTo>
                  <a:lnTo>
                    <a:pt x="547688" y="1112043"/>
                  </a:lnTo>
                  <a:lnTo>
                    <a:pt x="483394" y="1157287"/>
                  </a:lnTo>
                  <a:cubicBezTo>
                    <a:pt x="462114" y="1165267"/>
                    <a:pt x="471126" y="1164431"/>
                    <a:pt x="457200" y="1164431"/>
                  </a:cubicBezTo>
                  <a:lnTo>
                    <a:pt x="333375" y="1197768"/>
                  </a:lnTo>
                  <a:lnTo>
                    <a:pt x="261938" y="1183481"/>
                  </a:lnTo>
                  <a:lnTo>
                    <a:pt x="190500" y="1126331"/>
                  </a:lnTo>
                  <a:lnTo>
                    <a:pt x="173832" y="1114425"/>
                  </a:lnTo>
                  <a:lnTo>
                    <a:pt x="138113" y="1033462"/>
                  </a:lnTo>
                  <a:lnTo>
                    <a:pt x="90488" y="888206"/>
                  </a:lnTo>
                  <a:lnTo>
                    <a:pt x="57150" y="747712"/>
                  </a:lnTo>
                  <a:cubicBezTo>
                    <a:pt x="47169" y="725255"/>
                    <a:pt x="53153" y="731809"/>
                    <a:pt x="45244" y="723900"/>
                  </a:cubicBezTo>
                  <a:lnTo>
                    <a:pt x="23813" y="590550"/>
                  </a:lnTo>
                  <a:lnTo>
                    <a:pt x="14288" y="495300"/>
                  </a:lnTo>
                  <a:lnTo>
                    <a:pt x="2382" y="366712"/>
                  </a:lnTo>
                  <a:lnTo>
                    <a:pt x="0" y="261937"/>
                  </a:lnTo>
                  <a:lnTo>
                    <a:pt x="26194" y="185737"/>
                  </a:lnTo>
                  <a:lnTo>
                    <a:pt x="33338" y="166687"/>
                  </a:lnTo>
                  <a:lnTo>
                    <a:pt x="66675" y="123825"/>
                  </a:lnTo>
                  <a:cubicBezTo>
                    <a:pt x="87521" y="108190"/>
                    <a:pt x="80112" y="115149"/>
                    <a:pt x="90488" y="104775"/>
                  </a:cubicBezTo>
                  <a:lnTo>
                    <a:pt x="188119" y="52387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Полилиния 174"/>
            <p:cNvSpPr/>
            <p:nvPr/>
          </p:nvSpPr>
          <p:spPr>
            <a:xfrm rot="548377" flipH="1">
              <a:off x="4377803" y="3596287"/>
              <a:ext cx="480992" cy="462176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Полилиния 176"/>
            <p:cNvSpPr/>
            <p:nvPr/>
          </p:nvSpPr>
          <p:spPr>
            <a:xfrm rot="21051623">
              <a:off x="7907003" y="3599891"/>
              <a:ext cx="512321" cy="498051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олилиния 177"/>
            <p:cNvSpPr/>
            <p:nvPr/>
          </p:nvSpPr>
          <p:spPr>
            <a:xfrm rot="20980409">
              <a:off x="7364013" y="3603912"/>
              <a:ext cx="520967" cy="462175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олилиния 178"/>
            <p:cNvSpPr/>
            <p:nvPr/>
          </p:nvSpPr>
          <p:spPr>
            <a:xfrm rot="160785" flipH="1">
              <a:off x="3036866" y="3581629"/>
              <a:ext cx="780020" cy="440210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олилиния 179"/>
            <p:cNvSpPr/>
            <p:nvPr/>
          </p:nvSpPr>
          <p:spPr>
            <a:xfrm flipH="1">
              <a:off x="6091505" y="3612282"/>
              <a:ext cx="353992" cy="435455"/>
            </a:xfrm>
            <a:custGeom>
              <a:avLst/>
              <a:gdLst>
                <a:gd name="connsiteX0" fmla="*/ 61913 w 607219"/>
                <a:gd name="connsiteY0" fmla="*/ 711994 h 1133475"/>
                <a:gd name="connsiteX1" fmla="*/ 30956 w 607219"/>
                <a:gd name="connsiteY1" fmla="*/ 511969 h 1133475"/>
                <a:gd name="connsiteX2" fmla="*/ 11906 w 607219"/>
                <a:gd name="connsiteY2" fmla="*/ 392906 h 1133475"/>
                <a:gd name="connsiteX3" fmla="*/ 4763 w 607219"/>
                <a:gd name="connsiteY3" fmla="*/ 307181 h 1133475"/>
                <a:gd name="connsiteX4" fmla="*/ 0 w 607219"/>
                <a:gd name="connsiteY4" fmla="*/ 209550 h 1133475"/>
                <a:gd name="connsiteX5" fmla="*/ 11906 w 607219"/>
                <a:gd name="connsiteY5" fmla="*/ 123825 h 1133475"/>
                <a:gd name="connsiteX6" fmla="*/ 40481 w 607219"/>
                <a:gd name="connsiteY6" fmla="*/ 50006 h 1133475"/>
                <a:gd name="connsiteX7" fmla="*/ 126206 w 607219"/>
                <a:gd name="connsiteY7" fmla="*/ 2381 h 1133475"/>
                <a:gd name="connsiteX8" fmla="*/ 219075 w 607219"/>
                <a:gd name="connsiteY8" fmla="*/ 2381 h 1133475"/>
                <a:gd name="connsiteX9" fmla="*/ 376238 w 607219"/>
                <a:gd name="connsiteY9" fmla="*/ 0 h 1133475"/>
                <a:gd name="connsiteX10" fmla="*/ 466725 w 607219"/>
                <a:gd name="connsiteY10" fmla="*/ 4763 h 1133475"/>
                <a:gd name="connsiteX11" fmla="*/ 547688 w 607219"/>
                <a:gd name="connsiteY11" fmla="*/ 9525 h 1133475"/>
                <a:gd name="connsiteX12" fmla="*/ 592931 w 607219"/>
                <a:gd name="connsiteY12" fmla="*/ 61913 h 1133475"/>
                <a:gd name="connsiteX13" fmla="*/ 607219 w 607219"/>
                <a:gd name="connsiteY13" fmla="*/ 142875 h 1133475"/>
                <a:gd name="connsiteX14" fmla="*/ 604838 w 607219"/>
                <a:gd name="connsiteY14" fmla="*/ 252413 h 1133475"/>
                <a:gd name="connsiteX15" fmla="*/ 600075 w 607219"/>
                <a:gd name="connsiteY15" fmla="*/ 354806 h 1133475"/>
                <a:gd name="connsiteX16" fmla="*/ 578644 w 607219"/>
                <a:gd name="connsiteY16" fmla="*/ 502444 h 1133475"/>
                <a:gd name="connsiteX17" fmla="*/ 490538 w 607219"/>
                <a:gd name="connsiteY17" fmla="*/ 1021556 h 1133475"/>
                <a:gd name="connsiteX18" fmla="*/ 442913 w 607219"/>
                <a:gd name="connsiteY18" fmla="*/ 1095375 h 1133475"/>
                <a:gd name="connsiteX19" fmla="*/ 340519 w 607219"/>
                <a:gd name="connsiteY19" fmla="*/ 1133475 h 1133475"/>
                <a:gd name="connsiteX20" fmla="*/ 242888 w 607219"/>
                <a:gd name="connsiteY20" fmla="*/ 1131094 h 1133475"/>
                <a:gd name="connsiteX21" fmla="*/ 161925 w 607219"/>
                <a:gd name="connsiteY21" fmla="*/ 1090613 h 1133475"/>
                <a:gd name="connsiteX22" fmla="*/ 121444 w 607219"/>
                <a:gd name="connsiteY22" fmla="*/ 1014413 h 1133475"/>
                <a:gd name="connsiteX23" fmla="*/ 73819 w 607219"/>
                <a:gd name="connsiteY23" fmla="*/ 819150 h 1133475"/>
                <a:gd name="connsiteX24" fmla="*/ 61913 w 607219"/>
                <a:gd name="connsiteY24" fmla="*/ 711994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7219" h="1133475">
                  <a:moveTo>
                    <a:pt x="61913" y="711994"/>
                  </a:moveTo>
                  <a:lnTo>
                    <a:pt x="30956" y="511969"/>
                  </a:lnTo>
                  <a:lnTo>
                    <a:pt x="11906" y="392906"/>
                  </a:lnTo>
                  <a:lnTo>
                    <a:pt x="4763" y="307181"/>
                  </a:lnTo>
                  <a:lnTo>
                    <a:pt x="0" y="209550"/>
                  </a:lnTo>
                  <a:lnTo>
                    <a:pt x="11906" y="123825"/>
                  </a:lnTo>
                  <a:lnTo>
                    <a:pt x="40481" y="50006"/>
                  </a:lnTo>
                  <a:lnTo>
                    <a:pt x="126206" y="2381"/>
                  </a:lnTo>
                  <a:lnTo>
                    <a:pt x="219075" y="2381"/>
                  </a:lnTo>
                  <a:lnTo>
                    <a:pt x="376238" y="0"/>
                  </a:lnTo>
                  <a:lnTo>
                    <a:pt x="466725" y="4763"/>
                  </a:lnTo>
                  <a:lnTo>
                    <a:pt x="547688" y="9525"/>
                  </a:lnTo>
                  <a:lnTo>
                    <a:pt x="592931" y="61913"/>
                  </a:lnTo>
                  <a:lnTo>
                    <a:pt x="607219" y="142875"/>
                  </a:lnTo>
                  <a:cubicBezTo>
                    <a:pt x="606425" y="179388"/>
                    <a:pt x="605632" y="215900"/>
                    <a:pt x="604838" y="252413"/>
                  </a:cubicBezTo>
                  <a:lnTo>
                    <a:pt x="600075" y="354806"/>
                  </a:lnTo>
                  <a:lnTo>
                    <a:pt x="578644" y="502444"/>
                  </a:lnTo>
                  <a:lnTo>
                    <a:pt x="490538" y="1021556"/>
                  </a:lnTo>
                  <a:lnTo>
                    <a:pt x="442913" y="1095375"/>
                  </a:lnTo>
                  <a:lnTo>
                    <a:pt x="340519" y="1133475"/>
                  </a:lnTo>
                  <a:lnTo>
                    <a:pt x="242888" y="1131094"/>
                  </a:lnTo>
                  <a:lnTo>
                    <a:pt x="161925" y="1090613"/>
                  </a:lnTo>
                  <a:lnTo>
                    <a:pt x="121444" y="1014413"/>
                  </a:lnTo>
                  <a:lnTo>
                    <a:pt x="73819" y="819150"/>
                  </a:lnTo>
                  <a:cubicBezTo>
                    <a:pt x="73025" y="789781"/>
                    <a:pt x="72232" y="760413"/>
                    <a:pt x="61913" y="711994"/>
                  </a:cubicBez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олилиния 185"/>
            <p:cNvSpPr/>
            <p:nvPr/>
          </p:nvSpPr>
          <p:spPr>
            <a:xfrm rot="160785" flipH="1">
              <a:off x="2238264" y="3581631"/>
              <a:ext cx="780020" cy="440210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Полилиния 187"/>
            <p:cNvSpPr/>
            <p:nvPr/>
          </p:nvSpPr>
          <p:spPr>
            <a:xfrm rot="21439215">
              <a:off x="9213474" y="3612476"/>
              <a:ext cx="780020" cy="440210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олилиния 189"/>
            <p:cNvSpPr/>
            <p:nvPr/>
          </p:nvSpPr>
          <p:spPr>
            <a:xfrm rot="21439215">
              <a:off x="8414867" y="3612480"/>
              <a:ext cx="780020" cy="440210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grpSp>
        <p:nvGrpSpPr>
          <p:cNvPr id="88" name="Группа 87"/>
          <p:cNvGrpSpPr/>
          <p:nvPr/>
        </p:nvGrpSpPr>
        <p:grpSpPr>
          <a:xfrm flipH="1">
            <a:off x="2794223" y="3228320"/>
            <a:ext cx="1853324" cy="486871"/>
            <a:chOff x="7567235" y="3123194"/>
            <a:chExt cx="2597217" cy="486871"/>
          </a:xfrm>
        </p:grpSpPr>
        <p:sp>
          <p:nvSpPr>
            <p:cNvPr id="89" name="Полилиния 88"/>
            <p:cNvSpPr/>
            <p:nvPr/>
          </p:nvSpPr>
          <p:spPr>
            <a:xfrm rot="11293706" flipH="1">
              <a:off x="8106093" y="3128739"/>
              <a:ext cx="480992" cy="462176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олилиния 89"/>
            <p:cNvSpPr/>
            <p:nvPr/>
          </p:nvSpPr>
          <p:spPr>
            <a:xfrm rot="11364920" flipH="1">
              <a:off x="7567235" y="3123194"/>
              <a:ext cx="520967" cy="462176"/>
            </a:xfrm>
            <a:custGeom>
              <a:avLst/>
              <a:gdLst>
                <a:gd name="connsiteX0" fmla="*/ 2381 w 404812"/>
                <a:gd name="connsiteY0" fmla="*/ 102393 h 569118"/>
                <a:gd name="connsiteX1" fmla="*/ 0 w 404812"/>
                <a:gd name="connsiteY1" fmla="*/ 235743 h 569118"/>
                <a:gd name="connsiteX2" fmla="*/ 14287 w 404812"/>
                <a:gd name="connsiteY2" fmla="*/ 323850 h 569118"/>
                <a:gd name="connsiteX3" fmla="*/ 33337 w 404812"/>
                <a:gd name="connsiteY3" fmla="*/ 400050 h 569118"/>
                <a:gd name="connsiteX4" fmla="*/ 57150 w 404812"/>
                <a:gd name="connsiteY4" fmla="*/ 454818 h 569118"/>
                <a:gd name="connsiteX5" fmla="*/ 80962 w 404812"/>
                <a:gd name="connsiteY5" fmla="*/ 504825 h 569118"/>
                <a:gd name="connsiteX6" fmla="*/ 102393 w 404812"/>
                <a:gd name="connsiteY6" fmla="*/ 535781 h 569118"/>
                <a:gd name="connsiteX7" fmla="*/ 135731 w 404812"/>
                <a:gd name="connsiteY7" fmla="*/ 564356 h 569118"/>
                <a:gd name="connsiteX8" fmla="*/ 185737 w 404812"/>
                <a:gd name="connsiteY8" fmla="*/ 569118 h 569118"/>
                <a:gd name="connsiteX9" fmla="*/ 221456 w 404812"/>
                <a:gd name="connsiteY9" fmla="*/ 564356 h 569118"/>
                <a:gd name="connsiteX10" fmla="*/ 264318 w 404812"/>
                <a:gd name="connsiteY10" fmla="*/ 533400 h 569118"/>
                <a:gd name="connsiteX11" fmla="*/ 288131 w 404812"/>
                <a:gd name="connsiteY11" fmla="*/ 500062 h 569118"/>
                <a:gd name="connsiteX12" fmla="*/ 328612 w 404812"/>
                <a:gd name="connsiteY12" fmla="*/ 442912 h 569118"/>
                <a:gd name="connsiteX13" fmla="*/ 352425 w 404812"/>
                <a:gd name="connsiteY13" fmla="*/ 352425 h 569118"/>
                <a:gd name="connsiteX14" fmla="*/ 383381 w 404812"/>
                <a:gd name="connsiteY14" fmla="*/ 283368 h 569118"/>
                <a:gd name="connsiteX15" fmla="*/ 397668 w 404812"/>
                <a:gd name="connsiteY15" fmla="*/ 238125 h 569118"/>
                <a:gd name="connsiteX16" fmla="*/ 404812 w 404812"/>
                <a:gd name="connsiteY16" fmla="*/ 190500 h 569118"/>
                <a:gd name="connsiteX17" fmla="*/ 400050 w 404812"/>
                <a:gd name="connsiteY17" fmla="*/ 130968 h 569118"/>
                <a:gd name="connsiteX18" fmla="*/ 373856 w 404812"/>
                <a:gd name="connsiteY18" fmla="*/ 83343 h 569118"/>
                <a:gd name="connsiteX19" fmla="*/ 338137 w 404812"/>
                <a:gd name="connsiteY19" fmla="*/ 40481 h 569118"/>
                <a:gd name="connsiteX20" fmla="*/ 283368 w 404812"/>
                <a:gd name="connsiteY20" fmla="*/ 28575 h 569118"/>
                <a:gd name="connsiteX21" fmla="*/ 240506 w 404812"/>
                <a:gd name="connsiteY21" fmla="*/ 23812 h 569118"/>
                <a:gd name="connsiteX22" fmla="*/ 188118 w 404812"/>
                <a:gd name="connsiteY22" fmla="*/ 11906 h 569118"/>
                <a:gd name="connsiteX23" fmla="*/ 140493 w 404812"/>
                <a:gd name="connsiteY23" fmla="*/ 2381 h 569118"/>
                <a:gd name="connsiteX24" fmla="*/ 88106 w 404812"/>
                <a:gd name="connsiteY24" fmla="*/ 0 h 569118"/>
                <a:gd name="connsiteX25" fmla="*/ 40481 w 404812"/>
                <a:gd name="connsiteY25" fmla="*/ 21431 h 569118"/>
                <a:gd name="connsiteX26" fmla="*/ 2381 w 404812"/>
                <a:gd name="connsiteY26" fmla="*/ 102393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4812" h="569118">
                  <a:moveTo>
                    <a:pt x="2381" y="102393"/>
                  </a:moveTo>
                  <a:cubicBezTo>
                    <a:pt x="1587" y="146843"/>
                    <a:pt x="794" y="191293"/>
                    <a:pt x="0" y="235743"/>
                  </a:cubicBezTo>
                  <a:lnTo>
                    <a:pt x="14287" y="323850"/>
                  </a:lnTo>
                  <a:lnTo>
                    <a:pt x="33337" y="400050"/>
                  </a:lnTo>
                  <a:lnTo>
                    <a:pt x="57150" y="454818"/>
                  </a:lnTo>
                  <a:lnTo>
                    <a:pt x="80962" y="504825"/>
                  </a:lnTo>
                  <a:lnTo>
                    <a:pt x="102393" y="535781"/>
                  </a:lnTo>
                  <a:lnTo>
                    <a:pt x="135731" y="564356"/>
                  </a:lnTo>
                  <a:lnTo>
                    <a:pt x="185737" y="569118"/>
                  </a:lnTo>
                  <a:lnTo>
                    <a:pt x="221456" y="564356"/>
                  </a:lnTo>
                  <a:lnTo>
                    <a:pt x="264318" y="533400"/>
                  </a:lnTo>
                  <a:lnTo>
                    <a:pt x="288131" y="500062"/>
                  </a:lnTo>
                  <a:lnTo>
                    <a:pt x="328612" y="442912"/>
                  </a:lnTo>
                  <a:lnTo>
                    <a:pt x="352425" y="352425"/>
                  </a:lnTo>
                  <a:lnTo>
                    <a:pt x="383381" y="283368"/>
                  </a:lnTo>
                  <a:lnTo>
                    <a:pt x="397668" y="238125"/>
                  </a:lnTo>
                  <a:lnTo>
                    <a:pt x="404812" y="190500"/>
                  </a:lnTo>
                  <a:lnTo>
                    <a:pt x="400050" y="130968"/>
                  </a:lnTo>
                  <a:lnTo>
                    <a:pt x="373856" y="83343"/>
                  </a:lnTo>
                  <a:lnTo>
                    <a:pt x="338137" y="40481"/>
                  </a:lnTo>
                  <a:lnTo>
                    <a:pt x="283368" y="28575"/>
                  </a:lnTo>
                  <a:lnTo>
                    <a:pt x="240506" y="23812"/>
                  </a:lnTo>
                  <a:lnTo>
                    <a:pt x="188118" y="11906"/>
                  </a:lnTo>
                  <a:lnTo>
                    <a:pt x="140493" y="2381"/>
                  </a:lnTo>
                  <a:lnTo>
                    <a:pt x="88106" y="0"/>
                  </a:lnTo>
                  <a:lnTo>
                    <a:pt x="40481" y="21431"/>
                  </a:lnTo>
                  <a:lnTo>
                    <a:pt x="2381" y="10239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 rot="10606984">
              <a:off x="9384432" y="3169854"/>
              <a:ext cx="780020" cy="440211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 91"/>
            <p:cNvSpPr/>
            <p:nvPr/>
          </p:nvSpPr>
          <p:spPr>
            <a:xfrm rot="10606984">
              <a:off x="8593244" y="3169853"/>
              <a:ext cx="780020" cy="440211"/>
            </a:xfrm>
            <a:custGeom>
              <a:avLst/>
              <a:gdLst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16719 w 573882"/>
                <a:gd name="connsiteY14" fmla="*/ 483394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61963 w 573882"/>
                <a:gd name="connsiteY15" fmla="*/ 447675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481013 w 573882"/>
                <a:gd name="connsiteY16" fmla="*/ 402432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84188 w 573882"/>
                <a:gd name="connsiteY15" fmla="*/ 449983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04825 w 573882"/>
                <a:gd name="connsiteY17" fmla="*/ 364332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08065 w 573882"/>
                <a:gd name="connsiteY16" fmla="*/ 399838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0382 w 573882"/>
                <a:gd name="connsiteY17" fmla="*/ 365948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33400 w 573882"/>
                <a:gd name="connsiteY18" fmla="*/ 316707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18986 w 573882"/>
                <a:gd name="connsiteY16" fmla="*/ 403672 h 500063"/>
                <a:gd name="connsiteX17" fmla="*/ 525018 w 573882"/>
                <a:gd name="connsiteY17" fmla="*/ 363729 h 500063"/>
                <a:gd name="connsiteX18" fmla="*/ 549149 w 573882"/>
                <a:gd name="connsiteY18" fmla="*/ 315643 h 500063"/>
                <a:gd name="connsiteX19" fmla="*/ 557213 w 573882"/>
                <a:gd name="connsiteY19" fmla="*/ 278607 h 500063"/>
                <a:gd name="connsiteX20" fmla="*/ 573882 w 573882"/>
                <a:gd name="connsiteY20" fmla="*/ 235744 h 500063"/>
                <a:gd name="connsiteX21" fmla="*/ 573882 w 573882"/>
                <a:gd name="connsiteY21" fmla="*/ 176213 h 500063"/>
                <a:gd name="connsiteX22" fmla="*/ 566738 w 573882"/>
                <a:gd name="connsiteY22" fmla="*/ 107157 h 500063"/>
                <a:gd name="connsiteX23" fmla="*/ 545307 w 573882"/>
                <a:gd name="connsiteY23" fmla="*/ 61913 h 500063"/>
                <a:gd name="connsiteX24" fmla="*/ 511969 w 573882"/>
                <a:gd name="connsiteY24" fmla="*/ 42863 h 500063"/>
                <a:gd name="connsiteX25" fmla="*/ 461963 w 573882"/>
                <a:gd name="connsiteY25" fmla="*/ 16669 h 500063"/>
                <a:gd name="connsiteX26" fmla="*/ 411957 w 573882"/>
                <a:gd name="connsiteY26" fmla="*/ 16669 h 500063"/>
                <a:gd name="connsiteX27" fmla="*/ 366713 w 573882"/>
                <a:gd name="connsiteY27" fmla="*/ 21432 h 500063"/>
                <a:gd name="connsiteX28" fmla="*/ 326232 w 573882"/>
                <a:gd name="connsiteY28" fmla="*/ 26194 h 500063"/>
                <a:gd name="connsiteX29" fmla="*/ 292894 w 573882"/>
                <a:gd name="connsiteY29" fmla="*/ 28575 h 500063"/>
                <a:gd name="connsiteX30" fmla="*/ 257175 w 573882"/>
                <a:gd name="connsiteY30" fmla="*/ 26194 h 500063"/>
                <a:gd name="connsiteX31" fmla="*/ 204788 w 573882"/>
                <a:gd name="connsiteY31" fmla="*/ 2382 h 500063"/>
                <a:gd name="connsiteX32" fmla="*/ 142875 w 573882"/>
                <a:gd name="connsiteY32" fmla="*/ 0 h 500063"/>
                <a:gd name="connsiteX33" fmla="*/ 40482 w 573882"/>
                <a:gd name="connsiteY33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49149 w 573882"/>
                <a:gd name="connsiteY17" fmla="*/ 315643 h 500063"/>
                <a:gd name="connsiteX18" fmla="*/ 557213 w 573882"/>
                <a:gd name="connsiteY18" fmla="*/ 278607 h 500063"/>
                <a:gd name="connsiteX19" fmla="*/ 573882 w 573882"/>
                <a:gd name="connsiteY19" fmla="*/ 235744 h 500063"/>
                <a:gd name="connsiteX20" fmla="*/ 573882 w 573882"/>
                <a:gd name="connsiteY20" fmla="*/ 176213 h 500063"/>
                <a:gd name="connsiteX21" fmla="*/ 566738 w 573882"/>
                <a:gd name="connsiteY21" fmla="*/ 107157 h 500063"/>
                <a:gd name="connsiteX22" fmla="*/ 545307 w 573882"/>
                <a:gd name="connsiteY22" fmla="*/ 61913 h 500063"/>
                <a:gd name="connsiteX23" fmla="*/ 511969 w 573882"/>
                <a:gd name="connsiteY23" fmla="*/ 42863 h 500063"/>
                <a:gd name="connsiteX24" fmla="*/ 461963 w 573882"/>
                <a:gd name="connsiteY24" fmla="*/ 16669 h 500063"/>
                <a:gd name="connsiteX25" fmla="*/ 411957 w 573882"/>
                <a:gd name="connsiteY25" fmla="*/ 16669 h 500063"/>
                <a:gd name="connsiteX26" fmla="*/ 366713 w 573882"/>
                <a:gd name="connsiteY26" fmla="*/ 21432 h 500063"/>
                <a:gd name="connsiteX27" fmla="*/ 326232 w 573882"/>
                <a:gd name="connsiteY27" fmla="*/ 26194 h 500063"/>
                <a:gd name="connsiteX28" fmla="*/ 292894 w 573882"/>
                <a:gd name="connsiteY28" fmla="*/ 28575 h 500063"/>
                <a:gd name="connsiteX29" fmla="*/ 257175 w 573882"/>
                <a:gd name="connsiteY29" fmla="*/ 26194 h 500063"/>
                <a:gd name="connsiteX30" fmla="*/ 204788 w 573882"/>
                <a:gd name="connsiteY30" fmla="*/ 2382 h 500063"/>
                <a:gd name="connsiteX31" fmla="*/ 142875 w 573882"/>
                <a:gd name="connsiteY31" fmla="*/ 0 h 500063"/>
                <a:gd name="connsiteX32" fmla="*/ 40482 w 573882"/>
                <a:gd name="connsiteY32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25018 w 573882"/>
                <a:gd name="connsiteY16" fmla="*/ 363729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3882 w 573882"/>
                <a:gd name="connsiteY18" fmla="*/ 235744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72088 w 573882"/>
                <a:gd name="connsiteY14" fmla="*/ 491847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140 w 573882"/>
                <a:gd name="connsiteY15" fmla="*/ 456731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8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2875 w 573882"/>
                <a:gd name="connsiteY8" fmla="*/ 497682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500063"/>
                <a:gd name="connsiteX1" fmla="*/ 11907 w 573882"/>
                <a:gd name="connsiteY1" fmla="*/ 61913 h 500063"/>
                <a:gd name="connsiteX2" fmla="*/ 4763 w 573882"/>
                <a:gd name="connsiteY2" fmla="*/ 128588 h 500063"/>
                <a:gd name="connsiteX3" fmla="*/ 0 w 573882"/>
                <a:gd name="connsiteY3" fmla="*/ 216694 h 500063"/>
                <a:gd name="connsiteX4" fmla="*/ 11907 w 573882"/>
                <a:gd name="connsiteY4" fmla="*/ 297657 h 500063"/>
                <a:gd name="connsiteX5" fmla="*/ 23813 w 573882"/>
                <a:gd name="connsiteY5" fmla="*/ 390525 h 500063"/>
                <a:gd name="connsiteX6" fmla="*/ 47625 w 573882"/>
                <a:gd name="connsiteY6" fmla="*/ 442913 h 500063"/>
                <a:gd name="connsiteX7" fmla="*/ 64294 w 573882"/>
                <a:gd name="connsiteY7" fmla="*/ 478632 h 500063"/>
                <a:gd name="connsiteX8" fmla="*/ 141035 w 573882"/>
                <a:gd name="connsiteY8" fmla="*/ 492087 h 500063"/>
                <a:gd name="connsiteX9" fmla="*/ 192882 w 573882"/>
                <a:gd name="connsiteY9" fmla="*/ 500063 h 500063"/>
                <a:gd name="connsiteX10" fmla="*/ 235744 w 573882"/>
                <a:gd name="connsiteY10" fmla="*/ 483394 h 500063"/>
                <a:gd name="connsiteX11" fmla="*/ 283369 w 573882"/>
                <a:gd name="connsiteY11" fmla="*/ 483394 h 500063"/>
                <a:gd name="connsiteX12" fmla="*/ 314325 w 573882"/>
                <a:gd name="connsiteY12" fmla="*/ 488157 h 500063"/>
                <a:gd name="connsiteX13" fmla="*/ 373857 w 573882"/>
                <a:gd name="connsiteY13" fmla="*/ 495300 h 500063"/>
                <a:gd name="connsiteX14" fmla="*/ 466185 w 573882"/>
                <a:gd name="connsiteY14" fmla="*/ 480427 h 500063"/>
                <a:gd name="connsiteX15" fmla="*/ 497833 w 573882"/>
                <a:gd name="connsiteY15" fmla="*/ 478413 h 500063"/>
                <a:gd name="connsiteX16" fmla="*/ 530919 w 573882"/>
                <a:gd name="connsiteY16" fmla="*/ 375148 h 500063"/>
                <a:gd name="connsiteX17" fmla="*/ 557213 w 573882"/>
                <a:gd name="connsiteY17" fmla="*/ 278607 h 500063"/>
                <a:gd name="connsiteX18" fmla="*/ 571659 w 573882"/>
                <a:gd name="connsiteY18" fmla="*/ 235513 h 500063"/>
                <a:gd name="connsiteX19" fmla="*/ 573882 w 573882"/>
                <a:gd name="connsiteY19" fmla="*/ 176213 h 500063"/>
                <a:gd name="connsiteX20" fmla="*/ 566738 w 573882"/>
                <a:gd name="connsiteY20" fmla="*/ 107157 h 500063"/>
                <a:gd name="connsiteX21" fmla="*/ 545307 w 573882"/>
                <a:gd name="connsiteY21" fmla="*/ 61913 h 500063"/>
                <a:gd name="connsiteX22" fmla="*/ 511969 w 573882"/>
                <a:gd name="connsiteY22" fmla="*/ 42863 h 500063"/>
                <a:gd name="connsiteX23" fmla="*/ 461963 w 573882"/>
                <a:gd name="connsiteY23" fmla="*/ 16669 h 500063"/>
                <a:gd name="connsiteX24" fmla="*/ 411957 w 573882"/>
                <a:gd name="connsiteY24" fmla="*/ 16669 h 500063"/>
                <a:gd name="connsiteX25" fmla="*/ 366713 w 573882"/>
                <a:gd name="connsiteY25" fmla="*/ 21432 h 500063"/>
                <a:gd name="connsiteX26" fmla="*/ 326232 w 573882"/>
                <a:gd name="connsiteY26" fmla="*/ 26194 h 500063"/>
                <a:gd name="connsiteX27" fmla="*/ 292894 w 573882"/>
                <a:gd name="connsiteY27" fmla="*/ 28575 h 500063"/>
                <a:gd name="connsiteX28" fmla="*/ 257175 w 573882"/>
                <a:gd name="connsiteY28" fmla="*/ 26194 h 500063"/>
                <a:gd name="connsiteX29" fmla="*/ 204788 w 573882"/>
                <a:gd name="connsiteY29" fmla="*/ 2382 h 500063"/>
                <a:gd name="connsiteX30" fmla="*/ 142875 w 573882"/>
                <a:gd name="connsiteY30" fmla="*/ 0 h 500063"/>
                <a:gd name="connsiteX31" fmla="*/ 40482 w 573882"/>
                <a:gd name="connsiteY31" fmla="*/ 16669 h 500063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64294 w 573882"/>
                <a:gd name="connsiteY7" fmla="*/ 478632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41035 w 573882"/>
                <a:gd name="connsiteY8" fmla="*/ 492087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4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  <a:gd name="connsiteX0" fmla="*/ 40482 w 573882"/>
                <a:gd name="connsiteY0" fmla="*/ 16669 h 495300"/>
                <a:gd name="connsiteX1" fmla="*/ 11907 w 573882"/>
                <a:gd name="connsiteY1" fmla="*/ 61913 h 495300"/>
                <a:gd name="connsiteX2" fmla="*/ 4763 w 573882"/>
                <a:gd name="connsiteY2" fmla="*/ 128588 h 495300"/>
                <a:gd name="connsiteX3" fmla="*/ 0 w 573882"/>
                <a:gd name="connsiteY3" fmla="*/ 216694 h 495300"/>
                <a:gd name="connsiteX4" fmla="*/ 11907 w 573882"/>
                <a:gd name="connsiteY4" fmla="*/ 297657 h 495300"/>
                <a:gd name="connsiteX5" fmla="*/ 23813 w 573882"/>
                <a:gd name="connsiteY5" fmla="*/ 390525 h 495300"/>
                <a:gd name="connsiteX6" fmla="*/ 47625 w 573882"/>
                <a:gd name="connsiteY6" fmla="*/ 442913 h 495300"/>
                <a:gd name="connsiteX7" fmla="*/ 57434 w 573882"/>
                <a:gd name="connsiteY7" fmla="*/ 480621 h 495300"/>
                <a:gd name="connsiteX8" fmla="*/ 139578 w 573882"/>
                <a:gd name="connsiteY8" fmla="*/ 481130 h 495300"/>
                <a:gd name="connsiteX9" fmla="*/ 186979 w 573882"/>
                <a:gd name="connsiteY9" fmla="*/ 488645 h 495300"/>
                <a:gd name="connsiteX10" fmla="*/ 235744 w 573882"/>
                <a:gd name="connsiteY10" fmla="*/ 483394 h 495300"/>
                <a:gd name="connsiteX11" fmla="*/ 283369 w 573882"/>
                <a:gd name="connsiteY11" fmla="*/ 483394 h 495300"/>
                <a:gd name="connsiteX12" fmla="*/ 314325 w 573882"/>
                <a:gd name="connsiteY12" fmla="*/ 488157 h 495300"/>
                <a:gd name="connsiteX13" fmla="*/ 373857 w 573882"/>
                <a:gd name="connsiteY13" fmla="*/ 495300 h 495300"/>
                <a:gd name="connsiteX14" fmla="*/ 466185 w 573882"/>
                <a:gd name="connsiteY14" fmla="*/ 480427 h 495300"/>
                <a:gd name="connsiteX15" fmla="*/ 497833 w 573882"/>
                <a:gd name="connsiteY15" fmla="*/ 478413 h 495300"/>
                <a:gd name="connsiteX16" fmla="*/ 530919 w 573882"/>
                <a:gd name="connsiteY16" fmla="*/ 375148 h 495300"/>
                <a:gd name="connsiteX17" fmla="*/ 557213 w 573882"/>
                <a:gd name="connsiteY17" fmla="*/ 278607 h 495300"/>
                <a:gd name="connsiteX18" fmla="*/ 571659 w 573882"/>
                <a:gd name="connsiteY18" fmla="*/ 235513 h 495300"/>
                <a:gd name="connsiteX19" fmla="*/ 573882 w 573882"/>
                <a:gd name="connsiteY19" fmla="*/ 176213 h 495300"/>
                <a:gd name="connsiteX20" fmla="*/ 566738 w 573882"/>
                <a:gd name="connsiteY20" fmla="*/ 107157 h 495300"/>
                <a:gd name="connsiteX21" fmla="*/ 545307 w 573882"/>
                <a:gd name="connsiteY21" fmla="*/ 61913 h 495300"/>
                <a:gd name="connsiteX22" fmla="*/ 511969 w 573882"/>
                <a:gd name="connsiteY22" fmla="*/ 42863 h 495300"/>
                <a:gd name="connsiteX23" fmla="*/ 461963 w 573882"/>
                <a:gd name="connsiteY23" fmla="*/ 16669 h 495300"/>
                <a:gd name="connsiteX24" fmla="*/ 411957 w 573882"/>
                <a:gd name="connsiteY24" fmla="*/ 16669 h 495300"/>
                <a:gd name="connsiteX25" fmla="*/ 366713 w 573882"/>
                <a:gd name="connsiteY25" fmla="*/ 21432 h 495300"/>
                <a:gd name="connsiteX26" fmla="*/ 326232 w 573882"/>
                <a:gd name="connsiteY26" fmla="*/ 26194 h 495300"/>
                <a:gd name="connsiteX27" fmla="*/ 292894 w 573882"/>
                <a:gd name="connsiteY27" fmla="*/ 28575 h 495300"/>
                <a:gd name="connsiteX28" fmla="*/ 257175 w 573882"/>
                <a:gd name="connsiteY28" fmla="*/ 26194 h 495300"/>
                <a:gd name="connsiteX29" fmla="*/ 204788 w 573882"/>
                <a:gd name="connsiteY29" fmla="*/ 2382 h 495300"/>
                <a:gd name="connsiteX30" fmla="*/ 142875 w 573882"/>
                <a:gd name="connsiteY30" fmla="*/ 0 h 495300"/>
                <a:gd name="connsiteX31" fmla="*/ 40482 w 573882"/>
                <a:gd name="connsiteY31" fmla="*/ 166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3882" h="495300">
                  <a:moveTo>
                    <a:pt x="40482" y="16669"/>
                  </a:moveTo>
                  <a:lnTo>
                    <a:pt x="11907" y="61913"/>
                  </a:lnTo>
                  <a:lnTo>
                    <a:pt x="4763" y="128588"/>
                  </a:lnTo>
                  <a:lnTo>
                    <a:pt x="0" y="216694"/>
                  </a:lnTo>
                  <a:lnTo>
                    <a:pt x="11907" y="297657"/>
                  </a:lnTo>
                  <a:lnTo>
                    <a:pt x="23813" y="390525"/>
                  </a:lnTo>
                  <a:lnTo>
                    <a:pt x="47625" y="442913"/>
                  </a:lnTo>
                  <a:lnTo>
                    <a:pt x="57434" y="480621"/>
                  </a:lnTo>
                  <a:lnTo>
                    <a:pt x="139578" y="481130"/>
                  </a:lnTo>
                  <a:lnTo>
                    <a:pt x="186979" y="488645"/>
                  </a:lnTo>
                  <a:lnTo>
                    <a:pt x="235744" y="483394"/>
                  </a:lnTo>
                  <a:lnTo>
                    <a:pt x="283369" y="483394"/>
                  </a:lnTo>
                  <a:lnTo>
                    <a:pt x="314325" y="488157"/>
                  </a:lnTo>
                  <a:lnTo>
                    <a:pt x="373857" y="495300"/>
                  </a:lnTo>
                  <a:lnTo>
                    <a:pt x="466185" y="480427"/>
                  </a:lnTo>
                  <a:lnTo>
                    <a:pt x="497833" y="478413"/>
                  </a:lnTo>
                  <a:lnTo>
                    <a:pt x="530919" y="375148"/>
                  </a:lnTo>
                  <a:cubicBezTo>
                    <a:pt x="540931" y="345461"/>
                    <a:pt x="549069" y="299938"/>
                    <a:pt x="557213" y="278607"/>
                  </a:cubicBezTo>
                  <a:lnTo>
                    <a:pt x="571659" y="235513"/>
                  </a:lnTo>
                  <a:lnTo>
                    <a:pt x="573882" y="176213"/>
                  </a:lnTo>
                  <a:lnTo>
                    <a:pt x="566738" y="107157"/>
                  </a:lnTo>
                  <a:lnTo>
                    <a:pt x="545307" y="61913"/>
                  </a:lnTo>
                  <a:lnTo>
                    <a:pt x="511969" y="42863"/>
                  </a:lnTo>
                  <a:lnTo>
                    <a:pt x="461963" y="16669"/>
                  </a:lnTo>
                  <a:lnTo>
                    <a:pt x="411957" y="16669"/>
                  </a:lnTo>
                  <a:lnTo>
                    <a:pt x="366713" y="21432"/>
                  </a:lnTo>
                  <a:lnTo>
                    <a:pt x="326232" y="26194"/>
                  </a:lnTo>
                  <a:lnTo>
                    <a:pt x="292894" y="28575"/>
                  </a:lnTo>
                  <a:lnTo>
                    <a:pt x="257175" y="26194"/>
                  </a:lnTo>
                  <a:lnTo>
                    <a:pt x="204788" y="2382"/>
                  </a:lnTo>
                  <a:lnTo>
                    <a:pt x="142875" y="0"/>
                  </a:lnTo>
                  <a:lnTo>
                    <a:pt x="40482" y="16669"/>
                  </a:lnTo>
                  <a:close/>
                </a:path>
              </a:pathLst>
            </a:custGeom>
            <a:solidFill>
              <a:srgbClr val="FFFFFF">
                <a:alpha val="83137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3" name="Полилиния 162"/>
          <p:cNvSpPr/>
          <p:nvPr/>
        </p:nvSpPr>
        <p:spPr>
          <a:xfrm rot="260911" flipH="1">
            <a:off x="7056843" y="3168437"/>
            <a:ext cx="478714" cy="650588"/>
          </a:xfrm>
          <a:custGeom>
            <a:avLst/>
            <a:gdLst>
              <a:gd name="connsiteX0" fmla="*/ 335756 w 1071562"/>
              <a:gd name="connsiteY0" fmla="*/ 45244 h 1516856"/>
              <a:gd name="connsiteX1" fmla="*/ 223837 w 1071562"/>
              <a:gd name="connsiteY1" fmla="*/ 135731 h 1516856"/>
              <a:gd name="connsiteX2" fmla="*/ 164306 w 1071562"/>
              <a:gd name="connsiteY2" fmla="*/ 242887 h 1516856"/>
              <a:gd name="connsiteX3" fmla="*/ 123825 w 1071562"/>
              <a:gd name="connsiteY3" fmla="*/ 350044 h 1516856"/>
              <a:gd name="connsiteX4" fmla="*/ 78581 w 1071562"/>
              <a:gd name="connsiteY4" fmla="*/ 481012 h 1516856"/>
              <a:gd name="connsiteX5" fmla="*/ 52387 w 1071562"/>
              <a:gd name="connsiteY5" fmla="*/ 573881 h 1516856"/>
              <a:gd name="connsiteX6" fmla="*/ 26194 w 1071562"/>
              <a:gd name="connsiteY6" fmla="*/ 723900 h 1516856"/>
              <a:gd name="connsiteX7" fmla="*/ 14287 w 1071562"/>
              <a:gd name="connsiteY7" fmla="*/ 864394 h 1516856"/>
              <a:gd name="connsiteX8" fmla="*/ 0 w 1071562"/>
              <a:gd name="connsiteY8" fmla="*/ 1009650 h 1516856"/>
              <a:gd name="connsiteX9" fmla="*/ 19050 w 1071562"/>
              <a:gd name="connsiteY9" fmla="*/ 1150144 h 1516856"/>
              <a:gd name="connsiteX10" fmla="*/ 73819 w 1071562"/>
              <a:gd name="connsiteY10" fmla="*/ 1278731 h 1516856"/>
              <a:gd name="connsiteX11" fmla="*/ 157162 w 1071562"/>
              <a:gd name="connsiteY11" fmla="*/ 1357312 h 1516856"/>
              <a:gd name="connsiteX12" fmla="*/ 247650 w 1071562"/>
              <a:gd name="connsiteY12" fmla="*/ 1416844 h 1516856"/>
              <a:gd name="connsiteX13" fmla="*/ 326231 w 1071562"/>
              <a:gd name="connsiteY13" fmla="*/ 1466850 h 1516856"/>
              <a:gd name="connsiteX14" fmla="*/ 423862 w 1071562"/>
              <a:gd name="connsiteY14" fmla="*/ 1500187 h 1516856"/>
              <a:gd name="connsiteX15" fmla="*/ 511969 w 1071562"/>
              <a:gd name="connsiteY15" fmla="*/ 1516856 h 1516856"/>
              <a:gd name="connsiteX16" fmla="*/ 585787 w 1071562"/>
              <a:gd name="connsiteY16" fmla="*/ 1516856 h 1516856"/>
              <a:gd name="connsiteX17" fmla="*/ 666750 w 1071562"/>
              <a:gd name="connsiteY17" fmla="*/ 1485900 h 1516856"/>
              <a:gd name="connsiteX18" fmla="*/ 764381 w 1071562"/>
              <a:gd name="connsiteY18" fmla="*/ 1447800 h 1516856"/>
              <a:gd name="connsiteX19" fmla="*/ 931069 w 1071562"/>
              <a:gd name="connsiteY19" fmla="*/ 1359694 h 1516856"/>
              <a:gd name="connsiteX20" fmla="*/ 976312 w 1071562"/>
              <a:gd name="connsiteY20" fmla="*/ 1314450 h 1516856"/>
              <a:gd name="connsiteX21" fmla="*/ 1026319 w 1071562"/>
              <a:gd name="connsiteY21" fmla="*/ 1228725 h 1516856"/>
              <a:gd name="connsiteX22" fmla="*/ 1062037 w 1071562"/>
              <a:gd name="connsiteY22" fmla="*/ 1135856 h 1516856"/>
              <a:gd name="connsiteX23" fmla="*/ 1071562 w 1071562"/>
              <a:gd name="connsiteY23" fmla="*/ 1035844 h 1516856"/>
              <a:gd name="connsiteX24" fmla="*/ 1064419 w 1071562"/>
              <a:gd name="connsiteY24" fmla="*/ 928687 h 1516856"/>
              <a:gd name="connsiteX25" fmla="*/ 1042987 w 1071562"/>
              <a:gd name="connsiteY25" fmla="*/ 821531 h 1516856"/>
              <a:gd name="connsiteX26" fmla="*/ 1014412 w 1071562"/>
              <a:gd name="connsiteY26" fmla="*/ 609600 h 1516856"/>
              <a:gd name="connsiteX27" fmla="*/ 959644 w 1071562"/>
              <a:gd name="connsiteY27" fmla="*/ 461962 h 1516856"/>
              <a:gd name="connsiteX28" fmla="*/ 895350 w 1071562"/>
              <a:gd name="connsiteY28" fmla="*/ 295275 h 1516856"/>
              <a:gd name="connsiteX29" fmla="*/ 821531 w 1071562"/>
              <a:gd name="connsiteY29" fmla="*/ 173831 h 1516856"/>
              <a:gd name="connsiteX30" fmla="*/ 738187 w 1071562"/>
              <a:gd name="connsiteY30" fmla="*/ 69056 h 1516856"/>
              <a:gd name="connsiteX31" fmla="*/ 626269 w 1071562"/>
              <a:gd name="connsiteY31" fmla="*/ 11906 h 1516856"/>
              <a:gd name="connsiteX32" fmla="*/ 459581 w 1071562"/>
              <a:gd name="connsiteY32" fmla="*/ 0 h 1516856"/>
              <a:gd name="connsiteX33" fmla="*/ 335756 w 1071562"/>
              <a:gd name="connsiteY33" fmla="*/ 45244 h 15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1562" h="1516856">
                <a:moveTo>
                  <a:pt x="335756" y="45244"/>
                </a:moveTo>
                <a:lnTo>
                  <a:pt x="223837" y="135731"/>
                </a:lnTo>
                <a:lnTo>
                  <a:pt x="164306" y="242887"/>
                </a:lnTo>
                <a:lnTo>
                  <a:pt x="123825" y="350044"/>
                </a:lnTo>
                <a:lnTo>
                  <a:pt x="78581" y="481012"/>
                </a:lnTo>
                <a:lnTo>
                  <a:pt x="52387" y="573881"/>
                </a:lnTo>
                <a:lnTo>
                  <a:pt x="26194" y="723900"/>
                </a:lnTo>
                <a:lnTo>
                  <a:pt x="14287" y="864394"/>
                </a:lnTo>
                <a:lnTo>
                  <a:pt x="0" y="1009650"/>
                </a:lnTo>
                <a:lnTo>
                  <a:pt x="19050" y="1150144"/>
                </a:lnTo>
                <a:lnTo>
                  <a:pt x="73819" y="1278731"/>
                </a:lnTo>
                <a:lnTo>
                  <a:pt x="157162" y="1357312"/>
                </a:lnTo>
                <a:lnTo>
                  <a:pt x="247650" y="1416844"/>
                </a:lnTo>
                <a:lnTo>
                  <a:pt x="326231" y="1466850"/>
                </a:lnTo>
                <a:lnTo>
                  <a:pt x="423862" y="1500187"/>
                </a:lnTo>
                <a:lnTo>
                  <a:pt x="511969" y="1516856"/>
                </a:lnTo>
                <a:lnTo>
                  <a:pt x="585787" y="1516856"/>
                </a:lnTo>
                <a:lnTo>
                  <a:pt x="666750" y="1485900"/>
                </a:lnTo>
                <a:lnTo>
                  <a:pt x="764381" y="1447800"/>
                </a:lnTo>
                <a:lnTo>
                  <a:pt x="931069" y="1359694"/>
                </a:lnTo>
                <a:lnTo>
                  <a:pt x="976312" y="1314450"/>
                </a:lnTo>
                <a:lnTo>
                  <a:pt x="1026319" y="1228725"/>
                </a:lnTo>
                <a:lnTo>
                  <a:pt x="1062037" y="1135856"/>
                </a:lnTo>
                <a:lnTo>
                  <a:pt x="1071562" y="1035844"/>
                </a:lnTo>
                <a:lnTo>
                  <a:pt x="1064419" y="928687"/>
                </a:lnTo>
                <a:lnTo>
                  <a:pt x="1042987" y="821531"/>
                </a:lnTo>
                <a:lnTo>
                  <a:pt x="1014412" y="609600"/>
                </a:lnTo>
                <a:lnTo>
                  <a:pt x="959644" y="461962"/>
                </a:lnTo>
                <a:lnTo>
                  <a:pt x="895350" y="295275"/>
                </a:lnTo>
                <a:lnTo>
                  <a:pt x="821531" y="173831"/>
                </a:lnTo>
                <a:lnTo>
                  <a:pt x="738187" y="69056"/>
                </a:lnTo>
                <a:lnTo>
                  <a:pt x="626269" y="11906"/>
                </a:lnTo>
                <a:lnTo>
                  <a:pt x="459581" y="0"/>
                </a:lnTo>
                <a:lnTo>
                  <a:pt x="335756" y="45244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 163"/>
          <p:cNvSpPr/>
          <p:nvPr/>
        </p:nvSpPr>
        <p:spPr>
          <a:xfrm flipH="1">
            <a:off x="6599790" y="3237859"/>
            <a:ext cx="428127" cy="548952"/>
          </a:xfrm>
          <a:custGeom>
            <a:avLst/>
            <a:gdLst>
              <a:gd name="connsiteX0" fmla="*/ 145257 w 935832"/>
              <a:gd name="connsiteY0" fmla="*/ 161925 h 1359694"/>
              <a:gd name="connsiteX1" fmla="*/ 92869 w 935832"/>
              <a:gd name="connsiteY1" fmla="*/ 307181 h 1359694"/>
              <a:gd name="connsiteX2" fmla="*/ 66675 w 935832"/>
              <a:gd name="connsiteY2" fmla="*/ 445294 h 1359694"/>
              <a:gd name="connsiteX3" fmla="*/ 33338 w 935832"/>
              <a:gd name="connsiteY3" fmla="*/ 583406 h 1359694"/>
              <a:gd name="connsiteX4" fmla="*/ 16669 w 935832"/>
              <a:gd name="connsiteY4" fmla="*/ 762000 h 1359694"/>
              <a:gd name="connsiteX5" fmla="*/ 0 w 935832"/>
              <a:gd name="connsiteY5" fmla="*/ 883444 h 1359694"/>
              <a:gd name="connsiteX6" fmla="*/ 4763 w 935832"/>
              <a:gd name="connsiteY6" fmla="*/ 966788 h 1359694"/>
              <a:gd name="connsiteX7" fmla="*/ 16669 w 935832"/>
              <a:gd name="connsiteY7" fmla="*/ 1066800 h 1359694"/>
              <a:gd name="connsiteX8" fmla="*/ 42863 w 935832"/>
              <a:gd name="connsiteY8" fmla="*/ 1190625 h 1359694"/>
              <a:gd name="connsiteX9" fmla="*/ 83344 w 935832"/>
              <a:gd name="connsiteY9" fmla="*/ 1252538 h 1359694"/>
              <a:gd name="connsiteX10" fmla="*/ 154782 w 935832"/>
              <a:gd name="connsiteY10" fmla="*/ 1304925 h 1359694"/>
              <a:gd name="connsiteX11" fmla="*/ 257175 w 935832"/>
              <a:gd name="connsiteY11" fmla="*/ 1350169 h 1359694"/>
              <a:gd name="connsiteX12" fmla="*/ 381000 w 935832"/>
              <a:gd name="connsiteY12" fmla="*/ 1354931 h 1359694"/>
              <a:gd name="connsiteX13" fmla="*/ 566738 w 935832"/>
              <a:gd name="connsiteY13" fmla="*/ 1359694 h 1359694"/>
              <a:gd name="connsiteX14" fmla="*/ 592932 w 935832"/>
              <a:gd name="connsiteY14" fmla="*/ 1359694 h 1359694"/>
              <a:gd name="connsiteX15" fmla="*/ 714375 w 935832"/>
              <a:gd name="connsiteY15" fmla="*/ 1359694 h 1359694"/>
              <a:gd name="connsiteX16" fmla="*/ 814388 w 935832"/>
              <a:gd name="connsiteY16" fmla="*/ 1343025 h 1359694"/>
              <a:gd name="connsiteX17" fmla="*/ 881063 w 935832"/>
              <a:gd name="connsiteY17" fmla="*/ 1309688 h 1359694"/>
              <a:gd name="connsiteX18" fmla="*/ 923925 w 935832"/>
              <a:gd name="connsiteY18" fmla="*/ 1235869 h 1359694"/>
              <a:gd name="connsiteX19" fmla="*/ 935832 w 935832"/>
              <a:gd name="connsiteY19" fmla="*/ 1123950 h 1359694"/>
              <a:gd name="connsiteX20" fmla="*/ 926307 w 935832"/>
              <a:gd name="connsiteY20" fmla="*/ 1016794 h 1359694"/>
              <a:gd name="connsiteX21" fmla="*/ 912019 w 935832"/>
              <a:gd name="connsiteY21" fmla="*/ 876300 h 1359694"/>
              <a:gd name="connsiteX22" fmla="*/ 878682 w 935832"/>
              <a:gd name="connsiteY22" fmla="*/ 676275 h 1359694"/>
              <a:gd name="connsiteX23" fmla="*/ 833438 w 935832"/>
              <a:gd name="connsiteY23" fmla="*/ 492919 h 1359694"/>
              <a:gd name="connsiteX24" fmla="*/ 771525 w 935832"/>
              <a:gd name="connsiteY24" fmla="*/ 342900 h 1359694"/>
              <a:gd name="connsiteX25" fmla="*/ 711994 w 935832"/>
              <a:gd name="connsiteY25" fmla="*/ 211931 h 1359694"/>
              <a:gd name="connsiteX26" fmla="*/ 635794 w 935832"/>
              <a:gd name="connsiteY26" fmla="*/ 109538 h 1359694"/>
              <a:gd name="connsiteX27" fmla="*/ 557213 w 935832"/>
              <a:gd name="connsiteY27" fmla="*/ 38100 h 1359694"/>
              <a:gd name="connsiteX28" fmla="*/ 464344 w 935832"/>
              <a:gd name="connsiteY28" fmla="*/ 0 h 1359694"/>
              <a:gd name="connsiteX29" fmla="*/ 392907 w 935832"/>
              <a:gd name="connsiteY29" fmla="*/ 2381 h 1359694"/>
              <a:gd name="connsiteX30" fmla="*/ 302419 w 935832"/>
              <a:gd name="connsiteY30" fmla="*/ 23813 h 1359694"/>
              <a:gd name="connsiteX31" fmla="*/ 214313 w 935832"/>
              <a:gd name="connsiteY31" fmla="*/ 73819 h 1359694"/>
              <a:gd name="connsiteX32" fmla="*/ 145257 w 935832"/>
              <a:gd name="connsiteY32" fmla="*/ 161925 h 135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35832" h="1359694">
                <a:moveTo>
                  <a:pt x="145257" y="161925"/>
                </a:moveTo>
                <a:lnTo>
                  <a:pt x="92869" y="307181"/>
                </a:lnTo>
                <a:lnTo>
                  <a:pt x="66675" y="445294"/>
                </a:lnTo>
                <a:lnTo>
                  <a:pt x="33338" y="583406"/>
                </a:lnTo>
                <a:lnTo>
                  <a:pt x="16669" y="762000"/>
                </a:lnTo>
                <a:lnTo>
                  <a:pt x="0" y="883444"/>
                </a:lnTo>
                <a:lnTo>
                  <a:pt x="4763" y="966788"/>
                </a:lnTo>
                <a:lnTo>
                  <a:pt x="16669" y="1066800"/>
                </a:lnTo>
                <a:lnTo>
                  <a:pt x="42863" y="1190625"/>
                </a:lnTo>
                <a:lnTo>
                  <a:pt x="83344" y="1252538"/>
                </a:lnTo>
                <a:lnTo>
                  <a:pt x="154782" y="1304925"/>
                </a:lnTo>
                <a:lnTo>
                  <a:pt x="257175" y="1350169"/>
                </a:lnTo>
                <a:lnTo>
                  <a:pt x="381000" y="1354931"/>
                </a:lnTo>
                <a:lnTo>
                  <a:pt x="566738" y="1359694"/>
                </a:lnTo>
                <a:lnTo>
                  <a:pt x="592932" y="1359694"/>
                </a:lnTo>
                <a:lnTo>
                  <a:pt x="714375" y="1359694"/>
                </a:lnTo>
                <a:lnTo>
                  <a:pt x="814388" y="1343025"/>
                </a:lnTo>
                <a:lnTo>
                  <a:pt x="881063" y="1309688"/>
                </a:lnTo>
                <a:lnTo>
                  <a:pt x="923925" y="1235869"/>
                </a:lnTo>
                <a:lnTo>
                  <a:pt x="935832" y="1123950"/>
                </a:lnTo>
                <a:lnTo>
                  <a:pt x="926307" y="1016794"/>
                </a:lnTo>
                <a:lnTo>
                  <a:pt x="912019" y="876300"/>
                </a:lnTo>
                <a:lnTo>
                  <a:pt x="878682" y="676275"/>
                </a:lnTo>
                <a:lnTo>
                  <a:pt x="833438" y="492919"/>
                </a:lnTo>
                <a:lnTo>
                  <a:pt x="771525" y="342900"/>
                </a:lnTo>
                <a:lnTo>
                  <a:pt x="711994" y="211931"/>
                </a:lnTo>
                <a:lnTo>
                  <a:pt x="635794" y="109538"/>
                </a:lnTo>
                <a:lnTo>
                  <a:pt x="557213" y="38100"/>
                </a:lnTo>
                <a:lnTo>
                  <a:pt x="464344" y="0"/>
                </a:lnTo>
                <a:lnTo>
                  <a:pt x="392907" y="2381"/>
                </a:lnTo>
                <a:lnTo>
                  <a:pt x="302419" y="23813"/>
                </a:lnTo>
                <a:lnTo>
                  <a:pt x="214313" y="73819"/>
                </a:lnTo>
                <a:lnTo>
                  <a:pt x="145257" y="161925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олилиния 165"/>
          <p:cNvSpPr/>
          <p:nvPr/>
        </p:nvSpPr>
        <p:spPr>
          <a:xfrm flipH="1">
            <a:off x="6091505" y="3159144"/>
            <a:ext cx="500255" cy="663014"/>
          </a:xfrm>
          <a:custGeom>
            <a:avLst/>
            <a:gdLst>
              <a:gd name="connsiteX0" fmla="*/ 404813 w 1162050"/>
              <a:gd name="connsiteY0" fmla="*/ 23813 h 1476375"/>
              <a:gd name="connsiteX1" fmla="*/ 538163 w 1162050"/>
              <a:gd name="connsiteY1" fmla="*/ 0 h 1476375"/>
              <a:gd name="connsiteX2" fmla="*/ 671513 w 1162050"/>
              <a:gd name="connsiteY2" fmla="*/ 14288 h 1476375"/>
              <a:gd name="connsiteX3" fmla="*/ 771525 w 1162050"/>
              <a:gd name="connsiteY3" fmla="*/ 42863 h 1476375"/>
              <a:gd name="connsiteX4" fmla="*/ 895350 w 1162050"/>
              <a:gd name="connsiteY4" fmla="*/ 109538 h 1476375"/>
              <a:gd name="connsiteX5" fmla="*/ 1014413 w 1162050"/>
              <a:gd name="connsiteY5" fmla="*/ 276225 h 1476375"/>
              <a:gd name="connsiteX6" fmla="*/ 1090613 w 1162050"/>
              <a:gd name="connsiteY6" fmla="*/ 476250 h 1476375"/>
              <a:gd name="connsiteX7" fmla="*/ 1128713 w 1162050"/>
              <a:gd name="connsiteY7" fmla="*/ 647700 h 1476375"/>
              <a:gd name="connsiteX8" fmla="*/ 1162050 w 1162050"/>
              <a:gd name="connsiteY8" fmla="*/ 890588 h 1476375"/>
              <a:gd name="connsiteX9" fmla="*/ 1162050 w 1162050"/>
              <a:gd name="connsiteY9" fmla="*/ 1076325 h 1476375"/>
              <a:gd name="connsiteX10" fmla="*/ 1157288 w 1162050"/>
              <a:gd name="connsiteY10" fmla="*/ 1266825 h 1476375"/>
              <a:gd name="connsiteX11" fmla="*/ 1100138 w 1162050"/>
              <a:gd name="connsiteY11" fmla="*/ 1419225 h 1476375"/>
              <a:gd name="connsiteX12" fmla="*/ 1023938 w 1162050"/>
              <a:gd name="connsiteY12" fmla="*/ 1462088 h 1476375"/>
              <a:gd name="connsiteX13" fmla="*/ 771525 w 1162050"/>
              <a:gd name="connsiteY13" fmla="*/ 1476375 h 1476375"/>
              <a:gd name="connsiteX14" fmla="*/ 314325 w 1162050"/>
              <a:gd name="connsiteY14" fmla="*/ 1476375 h 1476375"/>
              <a:gd name="connsiteX15" fmla="*/ 180975 w 1162050"/>
              <a:gd name="connsiteY15" fmla="*/ 1452563 h 1476375"/>
              <a:gd name="connsiteX16" fmla="*/ 104775 w 1162050"/>
              <a:gd name="connsiteY16" fmla="*/ 1404938 h 1476375"/>
              <a:gd name="connsiteX17" fmla="*/ 42863 w 1162050"/>
              <a:gd name="connsiteY17" fmla="*/ 1314450 h 1476375"/>
              <a:gd name="connsiteX18" fmla="*/ 0 w 1162050"/>
              <a:gd name="connsiteY18" fmla="*/ 1185863 h 1476375"/>
              <a:gd name="connsiteX19" fmla="*/ 14288 w 1162050"/>
              <a:gd name="connsiteY19" fmla="*/ 804863 h 1476375"/>
              <a:gd name="connsiteX20" fmla="*/ 76200 w 1162050"/>
              <a:gd name="connsiteY20" fmla="*/ 557213 h 1476375"/>
              <a:gd name="connsiteX21" fmla="*/ 138113 w 1162050"/>
              <a:gd name="connsiteY21" fmla="*/ 333375 h 1476375"/>
              <a:gd name="connsiteX22" fmla="*/ 209550 w 1162050"/>
              <a:gd name="connsiteY22" fmla="*/ 185738 h 1476375"/>
              <a:gd name="connsiteX23" fmla="*/ 290513 w 1162050"/>
              <a:gd name="connsiteY23" fmla="*/ 71438 h 1476375"/>
              <a:gd name="connsiteX24" fmla="*/ 404813 w 1162050"/>
              <a:gd name="connsiteY24" fmla="*/ 23813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2050" h="1476375">
                <a:moveTo>
                  <a:pt x="404813" y="23813"/>
                </a:moveTo>
                <a:lnTo>
                  <a:pt x="538163" y="0"/>
                </a:lnTo>
                <a:lnTo>
                  <a:pt x="671513" y="14288"/>
                </a:lnTo>
                <a:lnTo>
                  <a:pt x="771525" y="42863"/>
                </a:lnTo>
                <a:lnTo>
                  <a:pt x="895350" y="109538"/>
                </a:lnTo>
                <a:lnTo>
                  <a:pt x="1014413" y="276225"/>
                </a:lnTo>
                <a:lnTo>
                  <a:pt x="1090613" y="476250"/>
                </a:lnTo>
                <a:lnTo>
                  <a:pt x="1128713" y="647700"/>
                </a:lnTo>
                <a:lnTo>
                  <a:pt x="1162050" y="890588"/>
                </a:lnTo>
                <a:lnTo>
                  <a:pt x="1162050" y="1076325"/>
                </a:lnTo>
                <a:lnTo>
                  <a:pt x="1157288" y="1266825"/>
                </a:lnTo>
                <a:lnTo>
                  <a:pt x="1100138" y="1419225"/>
                </a:lnTo>
                <a:lnTo>
                  <a:pt x="1023938" y="1462088"/>
                </a:lnTo>
                <a:lnTo>
                  <a:pt x="771525" y="1476375"/>
                </a:lnTo>
                <a:lnTo>
                  <a:pt x="314325" y="1476375"/>
                </a:lnTo>
                <a:lnTo>
                  <a:pt x="180975" y="1452563"/>
                </a:lnTo>
                <a:lnTo>
                  <a:pt x="104775" y="1404938"/>
                </a:lnTo>
                <a:lnTo>
                  <a:pt x="42863" y="1314450"/>
                </a:lnTo>
                <a:lnTo>
                  <a:pt x="0" y="1185863"/>
                </a:lnTo>
                <a:lnTo>
                  <a:pt x="14288" y="804863"/>
                </a:lnTo>
                <a:lnTo>
                  <a:pt x="76200" y="557213"/>
                </a:lnTo>
                <a:lnTo>
                  <a:pt x="138113" y="333375"/>
                </a:lnTo>
                <a:lnTo>
                  <a:pt x="209550" y="185738"/>
                </a:lnTo>
                <a:lnTo>
                  <a:pt x="290513" y="71438"/>
                </a:lnTo>
                <a:lnTo>
                  <a:pt x="404813" y="23813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олилиния 166"/>
          <p:cNvSpPr/>
          <p:nvPr/>
        </p:nvSpPr>
        <p:spPr>
          <a:xfrm>
            <a:off x="5159245" y="3237859"/>
            <a:ext cx="428127" cy="548952"/>
          </a:xfrm>
          <a:custGeom>
            <a:avLst/>
            <a:gdLst>
              <a:gd name="connsiteX0" fmla="*/ 145257 w 935832"/>
              <a:gd name="connsiteY0" fmla="*/ 161925 h 1359694"/>
              <a:gd name="connsiteX1" fmla="*/ 92869 w 935832"/>
              <a:gd name="connsiteY1" fmla="*/ 307181 h 1359694"/>
              <a:gd name="connsiteX2" fmla="*/ 66675 w 935832"/>
              <a:gd name="connsiteY2" fmla="*/ 445294 h 1359694"/>
              <a:gd name="connsiteX3" fmla="*/ 33338 w 935832"/>
              <a:gd name="connsiteY3" fmla="*/ 583406 h 1359694"/>
              <a:gd name="connsiteX4" fmla="*/ 16669 w 935832"/>
              <a:gd name="connsiteY4" fmla="*/ 762000 h 1359694"/>
              <a:gd name="connsiteX5" fmla="*/ 0 w 935832"/>
              <a:gd name="connsiteY5" fmla="*/ 883444 h 1359694"/>
              <a:gd name="connsiteX6" fmla="*/ 4763 w 935832"/>
              <a:gd name="connsiteY6" fmla="*/ 966788 h 1359694"/>
              <a:gd name="connsiteX7" fmla="*/ 16669 w 935832"/>
              <a:gd name="connsiteY7" fmla="*/ 1066800 h 1359694"/>
              <a:gd name="connsiteX8" fmla="*/ 42863 w 935832"/>
              <a:gd name="connsiteY8" fmla="*/ 1190625 h 1359694"/>
              <a:gd name="connsiteX9" fmla="*/ 83344 w 935832"/>
              <a:gd name="connsiteY9" fmla="*/ 1252538 h 1359694"/>
              <a:gd name="connsiteX10" fmla="*/ 154782 w 935832"/>
              <a:gd name="connsiteY10" fmla="*/ 1304925 h 1359694"/>
              <a:gd name="connsiteX11" fmla="*/ 257175 w 935832"/>
              <a:gd name="connsiteY11" fmla="*/ 1350169 h 1359694"/>
              <a:gd name="connsiteX12" fmla="*/ 381000 w 935832"/>
              <a:gd name="connsiteY12" fmla="*/ 1354931 h 1359694"/>
              <a:gd name="connsiteX13" fmla="*/ 566738 w 935832"/>
              <a:gd name="connsiteY13" fmla="*/ 1359694 h 1359694"/>
              <a:gd name="connsiteX14" fmla="*/ 592932 w 935832"/>
              <a:gd name="connsiteY14" fmla="*/ 1359694 h 1359694"/>
              <a:gd name="connsiteX15" fmla="*/ 714375 w 935832"/>
              <a:gd name="connsiteY15" fmla="*/ 1359694 h 1359694"/>
              <a:gd name="connsiteX16" fmla="*/ 814388 w 935832"/>
              <a:gd name="connsiteY16" fmla="*/ 1343025 h 1359694"/>
              <a:gd name="connsiteX17" fmla="*/ 881063 w 935832"/>
              <a:gd name="connsiteY17" fmla="*/ 1309688 h 1359694"/>
              <a:gd name="connsiteX18" fmla="*/ 923925 w 935832"/>
              <a:gd name="connsiteY18" fmla="*/ 1235869 h 1359694"/>
              <a:gd name="connsiteX19" fmla="*/ 935832 w 935832"/>
              <a:gd name="connsiteY19" fmla="*/ 1123950 h 1359694"/>
              <a:gd name="connsiteX20" fmla="*/ 926307 w 935832"/>
              <a:gd name="connsiteY20" fmla="*/ 1016794 h 1359694"/>
              <a:gd name="connsiteX21" fmla="*/ 912019 w 935832"/>
              <a:gd name="connsiteY21" fmla="*/ 876300 h 1359694"/>
              <a:gd name="connsiteX22" fmla="*/ 878682 w 935832"/>
              <a:gd name="connsiteY22" fmla="*/ 676275 h 1359694"/>
              <a:gd name="connsiteX23" fmla="*/ 833438 w 935832"/>
              <a:gd name="connsiteY23" fmla="*/ 492919 h 1359694"/>
              <a:gd name="connsiteX24" fmla="*/ 771525 w 935832"/>
              <a:gd name="connsiteY24" fmla="*/ 342900 h 1359694"/>
              <a:gd name="connsiteX25" fmla="*/ 711994 w 935832"/>
              <a:gd name="connsiteY25" fmla="*/ 211931 h 1359694"/>
              <a:gd name="connsiteX26" fmla="*/ 635794 w 935832"/>
              <a:gd name="connsiteY26" fmla="*/ 109538 h 1359694"/>
              <a:gd name="connsiteX27" fmla="*/ 557213 w 935832"/>
              <a:gd name="connsiteY27" fmla="*/ 38100 h 1359694"/>
              <a:gd name="connsiteX28" fmla="*/ 464344 w 935832"/>
              <a:gd name="connsiteY28" fmla="*/ 0 h 1359694"/>
              <a:gd name="connsiteX29" fmla="*/ 392907 w 935832"/>
              <a:gd name="connsiteY29" fmla="*/ 2381 h 1359694"/>
              <a:gd name="connsiteX30" fmla="*/ 302419 w 935832"/>
              <a:gd name="connsiteY30" fmla="*/ 23813 h 1359694"/>
              <a:gd name="connsiteX31" fmla="*/ 214313 w 935832"/>
              <a:gd name="connsiteY31" fmla="*/ 73819 h 1359694"/>
              <a:gd name="connsiteX32" fmla="*/ 145257 w 935832"/>
              <a:gd name="connsiteY32" fmla="*/ 161925 h 135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35832" h="1359694">
                <a:moveTo>
                  <a:pt x="145257" y="161925"/>
                </a:moveTo>
                <a:lnTo>
                  <a:pt x="92869" y="307181"/>
                </a:lnTo>
                <a:lnTo>
                  <a:pt x="66675" y="445294"/>
                </a:lnTo>
                <a:lnTo>
                  <a:pt x="33338" y="583406"/>
                </a:lnTo>
                <a:lnTo>
                  <a:pt x="16669" y="762000"/>
                </a:lnTo>
                <a:lnTo>
                  <a:pt x="0" y="883444"/>
                </a:lnTo>
                <a:lnTo>
                  <a:pt x="4763" y="966788"/>
                </a:lnTo>
                <a:lnTo>
                  <a:pt x="16669" y="1066800"/>
                </a:lnTo>
                <a:lnTo>
                  <a:pt x="42863" y="1190625"/>
                </a:lnTo>
                <a:lnTo>
                  <a:pt x="83344" y="1252538"/>
                </a:lnTo>
                <a:lnTo>
                  <a:pt x="154782" y="1304925"/>
                </a:lnTo>
                <a:lnTo>
                  <a:pt x="257175" y="1350169"/>
                </a:lnTo>
                <a:lnTo>
                  <a:pt x="381000" y="1354931"/>
                </a:lnTo>
                <a:lnTo>
                  <a:pt x="566738" y="1359694"/>
                </a:lnTo>
                <a:lnTo>
                  <a:pt x="592932" y="1359694"/>
                </a:lnTo>
                <a:lnTo>
                  <a:pt x="714375" y="1359694"/>
                </a:lnTo>
                <a:lnTo>
                  <a:pt x="814388" y="1343025"/>
                </a:lnTo>
                <a:lnTo>
                  <a:pt x="881063" y="1309688"/>
                </a:lnTo>
                <a:lnTo>
                  <a:pt x="923925" y="1235869"/>
                </a:lnTo>
                <a:lnTo>
                  <a:pt x="935832" y="1123950"/>
                </a:lnTo>
                <a:lnTo>
                  <a:pt x="926307" y="1016794"/>
                </a:lnTo>
                <a:lnTo>
                  <a:pt x="912019" y="876300"/>
                </a:lnTo>
                <a:lnTo>
                  <a:pt x="878682" y="676275"/>
                </a:lnTo>
                <a:lnTo>
                  <a:pt x="833438" y="492919"/>
                </a:lnTo>
                <a:lnTo>
                  <a:pt x="771525" y="342900"/>
                </a:lnTo>
                <a:lnTo>
                  <a:pt x="711994" y="211931"/>
                </a:lnTo>
                <a:lnTo>
                  <a:pt x="635794" y="109538"/>
                </a:lnTo>
                <a:lnTo>
                  <a:pt x="557213" y="38100"/>
                </a:lnTo>
                <a:lnTo>
                  <a:pt x="464344" y="0"/>
                </a:lnTo>
                <a:lnTo>
                  <a:pt x="392907" y="2381"/>
                </a:lnTo>
                <a:lnTo>
                  <a:pt x="302419" y="23813"/>
                </a:lnTo>
                <a:lnTo>
                  <a:pt x="214313" y="73819"/>
                </a:lnTo>
                <a:lnTo>
                  <a:pt x="145257" y="161925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олилиния 167"/>
          <p:cNvSpPr/>
          <p:nvPr/>
        </p:nvSpPr>
        <p:spPr>
          <a:xfrm>
            <a:off x="5586505" y="3159144"/>
            <a:ext cx="500255" cy="663014"/>
          </a:xfrm>
          <a:custGeom>
            <a:avLst/>
            <a:gdLst>
              <a:gd name="connsiteX0" fmla="*/ 404813 w 1162050"/>
              <a:gd name="connsiteY0" fmla="*/ 23813 h 1476375"/>
              <a:gd name="connsiteX1" fmla="*/ 538163 w 1162050"/>
              <a:gd name="connsiteY1" fmla="*/ 0 h 1476375"/>
              <a:gd name="connsiteX2" fmla="*/ 671513 w 1162050"/>
              <a:gd name="connsiteY2" fmla="*/ 14288 h 1476375"/>
              <a:gd name="connsiteX3" fmla="*/ 771525 w 1162050"/>
              <a:gd name="connsiteY3" fmla="*/ 42863 h 1476375"/>
              <a:gd name="connsiteX4" fmla="*/ 895350 w 1162050"/>
              <a:gd name="connsiteY4" fmla="*/ 109538 h 1476375"/>
              <a:gd name="connsiteX5" fmla="*/ 1014413 w 1162050"/>
              <a:gd name="connsiteY5" fmla="*/ 276225 h 1476375"/>
              <a:gd name="connsiteX6" fmla="*/ 1090613 w 1162050"/>
              <a:gd name="connsiteY6" fmla="*/ 476250 h 1476375"/>
              <a:gd name="connsiteX7" fmla="*/ 1128713 w 1162050"/>
              <a:gd name="connsiteY7" fmla="*/ 647700 h 1476375"/>
              <a:gd name="connsiteX8" fmla="*/ 1162050 w 1162050"/>
              <a:gd name="connsiteY8" fmla="*/ 890588 h 1476375"/>
              <a:gd name="connsiteX9" fmla="*/ 1162050 w 1162050"/>
              <a:gd name="connsiteY9" fmla="*/ 1076325 h 1476375"/>
              <a:gd name="connsiteX10" fmla="*/ 1157288 w 1162050"/>
              <a:gd name="connsiteY10" fmla="*/ 1266825 h 1476375"/>
              <a:gd name="connsiteX11" fmla="*/ 1100138 w 1162050"/>
              <a:gd name="connsiteY11" fmla="*/ 1419225 h 1476375"/>
              <a:gd name="connsiteX12" fmla="*/ 1023938 w 1162050"/>
              <a:gd name="connsiteY12" fmla="*/ 1462088 h 1476375"/>
              <a:gd name="connsiteX13" fmla="*/ 771525 w 1162050"/>
              <a:gd name="connsiteY13" fmla="*/ 1476375 h 1476375"/>
              <a:gd name="connsiteX14" fmla="*/ 314325 w 1162050"/>
              <a:gd name="connsiteY14" fmla="*/ 1476375 h 1476375"/>
              <a:gd name="connsiteX15" fmla="*/ 180975 w 1162050"/>
              <a:gd name="connsiteY15" fmla="*/ 1452563 h 1476375"/>
              <a:gd name="connsiteX16" fmla="*/ 104775 w 1162050"/>
              <a:gd name="connsiteY16" fmla="*/ 1404938 h 1476375"/>
              <a:gd name="connsiteX17" fmla="*/ 42863 w 1162050"/>
              <a:gd name="connsiteY17" fmla="*/ 1314450 h 1476375"/>
              <a:gd name="connsiteX18" fmla="*/ 0 w 1162050"/>
              <a:gd name="connsiteY18" fmla="*/ 1185863 h 1476375"/>
              <a:gd name="connsiteX19" fmla="*/ 14288 w 1162050"/>
              <a:gd name="connsiteY19" fmla="*/ 804863 h 1476375"/>
              <a:gd name="connsiteX20" fmla="*/ 76200 w 1162050"/>
              <a:gd name="connsiteY20" fmla="*/ 557213 h 1476375"/>
              <a:gd name="connsiteX21" fmla="*/ 138113 w 1162050"/>
              <a:gd name="connsiteY21" fmla="*/ 333375 h 1476375"/>
              <a:gd name="connsiteX22" fmla="*/ 209550 w 1162050"/>
              <a:gd name="connsiteY22" fmla="*/ 185738 h 1476375"/>
              <a:gd name="connsiteX23" fmla="*/ 290513 w 1162050"/>
              <a:gd name="connsiteY23" fmla="*/ 71438 h 1476375"/>
              <a:gd name="connsiteX24" fmla="*/ 404813 w 1162050"/>
              <a:gd name="connsiteY24" fmla="*/ 23813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2050" h="1476375">
                <a:moveTo>
                  <a:pt x="404813" y="23813"/>
                </a:moveTo>
                <a:lnTo>
                  <a:pt x="538163" y="0"/>
                </a:lnTo>
                <a:lnTo>
                  <a:pt x="671513" y="14288"/>
                </a:lnTo>
                <a:lnTo>
                  <a:pt x="771525" y="42863"/>
                </a:lnTo>
                <a:lnTo>
                  <a:pt x="895350" y="109538"/>
                </a:lnTo>
                <a:lnTo>
                  <a:pt x="1014413" y="276225"/>
                </a:lnTo>
                <a:lnTo>
                  <a:pt x="1090613" y="476250"/>
                </a:lnTo>
                <a:lnTo>
                  <a:pt x="1128713" y="647700"/>
                </a:lnTo>
                <a:lnTo>
                  <a:pt x="1162050" y="890588"/>
                </a:lnTo>
                <a:lnTo>
                  <a:pt x="1162050" y="1076325"/>
                </a:lnTo>
                <a:lnTo>
                  <a:pt x="1157288" y="1266825"/>
                </a:lnTo>
                <a:lnTo>
                  <a:pt x="1100138" y="1419225"/>
                </a:lnTo>
                <a:lnTo>
                  <a:pt x="1023938" y="1462088"/>
                </a:lnTo>
                <a:lnTo>
                  <a:pt x="771525" y="1476375"/>
                </a:lnTo>
                <a:lnTo>
                  <a:pt x="314325" y="1476375"/>
                </a:lnTo>
                <a:lnTo>
                  <a:pt x="180975" y="1452563"/>
                </a:lnTo>
                <a:lnTo>
                  <a:pt x="104775" y="1404938"/>
                </a:lnTo>
                <a:lnTo>
                  <a:pt x="42863" y="1314450"/>
                </a:lnTo>
                <a:lnTo>
                  <a:pt x="0" y="1185863"/>
                </a:lnTo>
                <a:lnTo>
                  <a:pt x="14288" y="804863"/>
                </a:lnTo>
                <a:lnTo>
                  <a:pt x="76200" y="557213"/>
                </a:lnTo>
                <a:lnTo>
                  <a:pt x="138113" y="333375"/>
                </a:lnTo>
                <a:lnTo>
                  <a:pt x="209550" y="185738"/>
                </a:lnTo>
                <a:lnTo>
                  <a:pt x="290513" y="71438"/>
                </a:lnTo>
                <a:lnTo>
                  <a:pt x="404813" y="23813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олилиния 168"/>
          <p:cNvSpPr/>
          <p:nvPr/>
        </p:nvSpPr>
        <p:spPr>
          <a:xfrm rot="21339089">
            <a:off x="4673566" y="3158181"/>
            <a:ext cx="478714" cy="650588"/>
          </a:xfrm>
          <a:custGeom>
            <a:avLst/>
            <a:gdLst>
              <a:gd name="connsiteX0" fmla="*/ 335756 w 1071562"/>
              <a:gd name="connsiteY0" fmla="*/ 45244 h 1516856"/>
              <a:gd name="connsiteX1" fmla="*/ 223837 w 1071562"/>
              <a:gd name="connsiteY1" fmla="*/ 135731 h 1516856"/>
              <a:gd name="connsiteX2" fmla="*/ 164306 w 1071562"/>
              <a:gd name="connsiteY2" fmla="*/ 242887 h 1516856"/>
              <a:gd name="connsiteX3" fmla="*/ 123825 w 1071562"/>
              <a:gd name="connsiteY3" fmla="*/ 350044 h 1516856"/>
              <a:gd name="connsiteX4" fmla="*/ 78581 w 1071562"/>
              <a:gd name="connsiteY4" fmla="*/ 481012 h 1516856"/>
              <a:gd name="connsiteX5" fmla="*/ 52387 w 1071562"/>
              <a:gd name="connsiteY5" fmla="*/ 573881 h 1516856"/>
              <a:gd name="connsiteX6" fmla="*/ 26194 w 1071562"/>
              <a:gd name="connsiteY6" fmla="*/ 723900 h 1516856"/>
              <a:gd name="connsiteX7" fmla="*/ 14287 w 1071562"/>
              <a:gd name="connsiteY7" fmla="*/ 864394 h 1516856"/>
              <a:gd name="connsiteX8" fmla="*/ 0 w 1071562"/>
              <a:gd name="connsiteY8" fmla="*/ 1009650 h 1516856"/>
              <a:gd name="connsiteX9" fmla="*/ 19050 w 1071562"/>
              <a:gd name="connsiteY9" fmla="*/ 1150144 h 1516856"/>
              <a:gd name="connsiteX10" fmla="*/ 73819 w 1071562"/>
              <a:gd name="connsiteY10" fmla="*/ 1278731 h 1516856"/>
              <a:gd name="connsiteX11" fmla="*/ 157162 w 1071562"/>
              <a:gd name="connsiteY11" fmla="*/ 1357312 h 1516856"/>
              <a:gd name="connsiteX12" fmla="*/ 247650 w 1071562"/>
              <a:gd name="connsiteY12" fmla="*/ 1416844 h 1516856"/>
              <a:gd name="connsiteX13" fmla="*/ 326231 w 1071562"/>
              <a:gd name="connsiteY13" fmla="*/ 1466850 h 1516856"/>
              <a:gd name="connsiteX14" fmla="*/ 423862 w 1071562"/>
              <a:gd name="connsiteY14" fmla="*/ 1500187 h 1516856"/>
              <a:gd name="connsiteX15" fmla="*/ 511969 w 1071562"/>
              <a:gd name="connsiteY15" fmla="*/ 1516856 h 1516856"/>
              <a:gd name="connsiteX16" fmla="*/ 585787 w 1071562"/>
              <a:gd name="connsiteY16" fmla="*/ 1516856 h 1516856"/>
              <a:gd name="connsiteX17" fmla="*/ 666750 w 1071562"/>
              <a:gd name="connsiteY17" fmla="*/ 1485900 h 1516856"/>
              <a:gd name="connsiteX18" fmla="*/ 764381 w 1071562"/>
              <a:gd name="connsiteY18" fmla="*/ 1447800 h 1516856"/>
              <a:gd name="connsiteX19" fmla="*/ 931069 w 1071562"/>
              <a:gd name="connsiteY19" fmla="*/ 1359694 h 1516856"/>
              <a:gd name="connsiteX20" fmla="*/ 976312 w 1071562"/>
              <a:gd name="connsiteY20" fmla="*/ 1314450 h 1516856"/>
              <a:gd name="connsiteX21" fmla="*/ 1026319 w 1071562"/>
              <a:gd name="connsiteY21" fmla="*/ 1228725 h 1516856"/>
              <a:gd name="connsiteX22" fmla="*/ 1062037 w 1071562"/>
              <a:gd name="connsiteY22" fmla="*/ 1135856 h 1516856"/>
              <a:gd name="connsiteX23" fmla="*/ 1071562 w 1071562"/>
              <a:gd name="connsiteY23" fmla="*/ 1035844 h 1516856"/>
              <a:gd name="connsiteX24" fmla="*/ 1064419 w 1071562"/>
              <a:gd name="connsiteY24" fmla="*/ 928687 h 1516856"/>
              <a:gd name="connsiteX25" fmla="*/ 1042987 w 1071562"/>
              <a:gd name="connsiteY25" fmla="*/ 821531 h 1516856"/>
              <a:gd name="connsiteX26" fmla="*/ 1014412 w 1071562"/>
              <a:gd name="connsiteY26" fmla="*/ 609600 h 1516856"/>
              <a:gd name="connsiteX27" fmla="*/ 959644 w 1071562"/>
              <a:gd name="connsiteY27" fmla="*/ 461962 h 1516856"/>
              <a:gd name="connsiteX28" fmla="*/ 895350 w 1071562"/>
              <a:gd name="connsiteY28" fmla="*/ 295275 h 1516856"/>
              <a:gd name="connsiteX29" fmla="*/ 821531 w 1071562"/>
              <a:gd name="connsiteY29" fmla="*/ 173831 h 1516856"/>
              <a:gd name="connsiteX30" fmla="*/ 738187 w 1071562"/>
              <a:gd name="connsiteY30" fmla="*/ 69056 h 1516856"/>
              <a:gd name="connsiteX31" fmla="*/ 626269 w 1071562"/>
              <a:gd name="connsiteY31" fmla="*/ 11906 h 1516856"/>
              <a:gd name="connsiteX32" fmla="*/ 459581 w 1071562"/>
              <a:gd name="connsiteY32" fmla="*/ 0 h 1516856"/>
              <a:gd name="connsiteX33" fmla="*/ 335756 w 1071562"/>
              <a:gd name="connsiteY33" fmla="*/ 45244 h 15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1562" h="1516856">
                <a:moveTo>
                  <a:pt x="335756" y="45244"/>
                </a:moveTo>
                <a:lnTo>
                  <a:pt x="223837" y="135731"/>
                </a:lnTo>
                <a:lnTo>
                  <a:pt x="164306" y="242887"/>
                </a:lnTo>
                <a:lnTo>
                  <a:pt x="123825" y="350044"/>
                </a:lnTo>
                <a:lnTo>
                  <a:pt x="78581" y="481012"/>
                </a:lnTo>
                <a:lnTo>
                  <a:pt x="52387" y="573881"/>
                </a:lnTo>
                <a:lnTo>
                  <a:pt x="26194" y="723900"/>
                </a:lnTo>
                <a:lnTo>
                  <a:pt x="14287" y="864394"/>
                </a:lnTo>
                <a:lnTo>
                  <a:pt x="0" y="1009650"/>
                </a:lnTo>
                <a:lnTo>
                  <a:pt x="19050" y="1150144"/>
                </a:lnTo>
                <a:lnTo>
                  <a:pt x="73819" y="1278731"/>
                </a:lnTo>
                <a:lnTo>
                  <a:pt x="157162" y="1357312"/>
                </a:lnTo>
                <a:lnTo>
                  <a:pt x="247650" y="1416844"/>
                </a:lnTo>
                <a:lnTo>
                  <a:pt x="326231" y="1466850"/>
                </a:lnTo>
                <a:lnTo>
                  <a:pt x="423862" y="1500187"/>
                </a:lnTo>
                <a:lnTo>
                  <a:pt x="511969" y="1516856"/>
                </a:lnTo>
                <a:lnTo>
                  <a:pt x="585787" y="1516856"/>
                </a:lnTo>
                <a:lnTo>
                  <a:pt x="666750" y="1485900"/>
                </a:lnTo>
                <a:lnTo>
                  <a:pt x="764381" y="1447800"/>
                </a:lnTo>
                <a:lnTo>
                  <a:pt x="931069" y="1359694"/>
                </a:lnTo>
                <a:lnTo>
                  <a:pt x="976312" y="1314450"/>
                </a:lnTo>
                <a:lnTo>
                  <a:pt x="1026319" y="1228725"/>
                </a:lnTo>
                <a:lnTo>
                  <a:pt x="1062037" y="1135856"/>
                </a:lnTo>
                <a:lnTo>
                  <a:pt x="1071562" y="1035844"/>
                </a:lnTo>
                <a:lnTo>
                  <a:pt x="1064419" y="928687"/>
                </a:lnTo>
                <a:lnTo>
                  <a:pt x="1042987" y="821531"/>
                </a:lnTo>
                <a:lnTo>
                  <a:pt x="1014412" y="609600"/>
                </a:lnTo>
                <a:lnTo>
                  <a:pt x="959644" y="461962"/>
                </a:lnTo>
                <a:lnTo>
                  <a:pt x="895350" y="295275"/>
                </a:lnTo>
                <a:lnTo>
                  <a:pt x="821531" y="173831"/>
                </a:lnTo>
                <a:lnTo>
                  <a:pt x="738187" y="69056"/>
                </a:lnTo>
                <a:lnTo>
                  <a:pt x="626269" y="11906"/>
                </a:lnTo>
                <a:lnTo>
                  <a:pt x="459581" y="0"/>
                </a:lnTo>
                <a:lnTo>
                  <a:pt x="335756" y="45244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>
            <a:off x="4416812" y="1547267"/>
            <a:ext cx="3231185" cy="276999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Гингивостеотомия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158592" y="5542559"/>
            <a:ext cx="3860019" cy="215237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11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Гингивостеотомия</a:t>
            </a:r>
            <a:endParaRPr lang="ru-RU" sz="11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19336" y="105569"/>
            <a:ext cx="2108507" cy="443111"/>
          </a:xfrm>
        </p:spPr>
        <p:txBody>
          <a:bodyPr>
            <a:normAutofit/>
          </a:bodyPr>
          <a:lstStyle/>
          <a:p>
            <a:r>
              <a:rPr lang="ru-RU" sz="2000" dirty="0"/>
              <a:t>План лечения:</a:t>
            </a: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5303912" y="5093044"/>
            <a:ext cx="1584176" cy="30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15 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01522" y="3145936"/>
            <a:ext cx="601726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СТТ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89654" y="3145936"/>
            <a:ext cx="1729060" cy="49908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Протезирование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309653" y="3145936"/>
            <a:ext cx="807985" cy="499088"/>
          </a:xfrm>
          <a:prstGeom prst="rect">
            <a:avLst/>
          </a:prstGeom>
          <a:solidFill>
            <a:schemeClr val="tx1"/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Санация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798332-E8D6-4511-AEB0-A4DFC0364937}"/>
              </a:ext>
            </a:extLst>
          </p:cNvPr>
          <p:cNvSpPr txBox="1"/>
          <p:nvPr/>
        </p:nvSpPr>
        <p:spPr>
          <a:xfrm>
            <a:off x="1350252" y="2420888"/>
            <a:ext cx="767386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 мес.</a:t>
            </a:r>
          </a:p>
        </p:txBody>
      </p:sp>
      <p:sp>
        <p:nvSpPr>
          <p:cNvPr id="53" name="Стрелка вправо 29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8396602" y="3190295"/>
            <a:ext cx="867750" cy="416629"/>
          </a:xfrm>
          <a:prstGeom prst="rightArrow">
            <a:avLst/>
          </a:prstGeom>
          <a:noFill/>
          <a:ln w="127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4" name="Стрелка вправо 29">
            <a:extLst>
              <a:ext uri="{FF2B5EF4-FFF2-40B4-BE49-F238E27FC236}">
                <a16:creationId xmlns:a16="http://schemas.microsoft.com/office/drawing/2014/main" id="{EFBF3331-3871-400A-A219-24A8E388B951}"/>
              </a:ext>
            </a:extLst>
          </p:cNvPr>
          <p:cNvSpPr/>
          <p:nvPr/>
        </p:nvSpPr>
        <p:spPr>
          <a:xfrm>
            <a:off x="2227842" y="3190295"/>
            <a:ext cx="278593" cy="416629"/>
          </a:xfrm>
          <a:prstGeom prst="rightArrow">
            <a:avLst/>
          </a:prstGeom>
          <a:noFill/>
          <a:ln w="12700">
            <a:solidFill>
              <a:srgbClr val="E2E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2EA471-4BA3-46CE-8AA6-92339C24A43D}"/>
              </a:ext>
            </a:extLst>
          </p:cNvPr>
          <p:cNvSpPr txBox="1"/>
          <p:nvPr/>
        </p:nvSpPr>
        <p:spPr>
          <a:xfrm>
            <a:off x="8284657" y="3226652"/>
            <a:ext cx="1091640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 мес.</a:t>
            </a:r>
          </a:p>
        </p:txBody>
      </p:sp>
      <p:sp>
        <p:nvSpPr>
          <p:cNvPr id="58" name="Левая фигурная скобка 57">
            <a:extLst>
              <a:ext uri="{FF2B5EF4-FFF2-40B4-BE49-F238E27FC236}">
                <a16:creationId xmlns:a16="http://schemas.microsoft.com/office/drawing/2014/main" id="{A89EEA89-4D8F-44A9-823D-0A84515513BE}"/>
              </a:ext>
            </a:extLst>
          </p:cNvPr>
          <p:cNvSpPr/>
          <p:nvPr/>
        </p:nvSpPr>
        <p:spPr>
          <a:xfrm rot="5400000">
            <a:off x="1571332" y="2503602"/>
            <a:ext cx="284628" cy="807984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E2E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2628430" y="2420888"/>
            <a:ext cx="663592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год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Левая фигурная скобка 59">
            <a:extLst>
              <a:ext uri="{FF2B5EF4-FFF2-40B4-BE49-F238E27FC236}">
                <a16:creationId xmlns:a16="http://schemas.microsoft.com/office/drawing/2014/main" id="{03174B7D-AEE9-46DE-B545-2B01DD390377}"/>
              </a:ext>
            </a:extLst>
          </p:cNvPr>
          <p:cNvSpPr/>
          <p:nvPr/>
        </p:nvSpPr>
        <p:spPr>
          <a:xfrm rot="5400000">
            <a:off x="5787378" y="-434266"/>
            <a:ext cx="284628" cy="6683719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8AC62E-17B4-4854-B189-A27AE4405D4E}"/>
              </a:ext>
            </a:extLst>
          </p:cNvPr>
          <p:cNvSpPr txBox="1"/>
          <p:nvPr/>
        </p:nvSpPr>
        <p:spPr>
          <a:xfrm>
            <a:off x="9430252" y="2420888"/>
            <a:ext cx="168846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62" name="Левая фигурная скобка 61">
            <a:extLst>
              <a:ext uri="{FF2B5EF4-FFF2-40B4-BE49-F238E27FC236}">
                <a16:creationId xmlns:a16="http://schemas.microsoft.com/office/drawing/2014/main" id="{F442B86D-3E32-4473-8F9F-232AE7E4460D}"/>
              </a:ext>
            </a:extLst>
          </p:cNvPr>
          <p:cNvSpPr/>
          <p:nvPr/>
        </p:nvSpPr>
        <p:spPr>
          <a:xfrm rot="5400000">
            <a:off x="10111869" y="2043064"/>
            <a:ext cx="284628" cy="1729060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5FCB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88155" y="3145936"/>
            <a:ext cx="114475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Аугментация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859445" y="3190295"/>
            <a:ext cx="1154813" cy="416629"/>
            <a:chOff x="3935760" y="3190295"/>
            <a:chExt cx="3643098" cy="416629"/>
          </a:xfrm>
        </p:grpSpPr>
        <p:sp>
          <p:nvSpPr>
            <p:cNvPr id="51" name="Стрелка вправо 29">
              <a:extLst>
                <a:ext uri="{FF2B5EF4-FFF2-40B4-BE49-F238E27FC236}">
                  <a16:creationId xmlns:a16="http://schemas.microsoft.com/office/drawing/2014/main" id="{A26D4522-63F7-410F-A663-ED8F973B4CF2}"/>
                </a:ext>
              </a:extLst>
            </p:cNvPr>
            <p:cNvSpPr/>
            <p:nvPr/>
          </p:nvSpPr>
          <p:spPr>
            <a:xfrm>
              <a:off x="3935760" y="3190295"/>
              <a:ext cx="3643098" cy="416629"/>
            </a:xfrm>
            <a:prstGeom prst="rightArrow">
              <a:avLst/>
            </a:prstGeom>
            <a:noFill/>
            <a:ln w="127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9084480-B91C-431C-902F-454202616082}"/>
                </a:ext>
              </a:extLst>
            </p:cNvPr>
            <p:cNvSpPr txBox="1"/>
            <p:nvPr/>
          </p:nvSpPr>
          <p:spPr>
            <a:xfrm>
              <a:off x="4253102" y="3226653"/>
              <a:ext cx="3067034" cy="33674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6 мес.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50118" y="3145936"/>
            <a:ext cx="114475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Имплантация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6421407" y="3190295"/>
            <a:ext cx="1154813" cy="416629"/>
            <a:chOff x="3935760" y="3190295"/>
            <a:chExt cx="3643098" cy="416629"/>
          </a:xfrm>
        </p:grpSpPr>
        <p:sp>
          <p:nvSpPr>
            <p:cNvPr id="24" name="Стрелка вправо 29">
              <a:extLst>
                <a:ext uri="{FF2B5EF4-FFF2-40B4-BE49-F238E27FC236}">
                  <a16:creationId xmlns:a16="http://schemas.microsoft.com/office/drawing/2014/main" id="{A26D4522-63F7-410F-A663-ED8F973B4CF2}"/>
                </a:ext>
              </a:extLst>
            </p:cNvPr>
            <p:cNvSpPr/>
            <p:nvPr/>
          </p:nvSpPr>
          <p:spPr>
            <a:xfrm>
              <a:off x="3935760" y="3190295"/>
              <a:ext cx="3643098" cy="416629"/>
            </a:xfrm>
            <a:prstGeom prst="rightArrow">
              <a:avLst/>
            </a:prstGeom>
            <a:noFill/>
            <a:ln w="127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084480-B91C-431C-902F-454202616082}"/>
                </a:ext>
              </a:extLst>
            </p:cNvPr>
            <p:cNvSpPr txBox="1"/>
            <p:nvPr/>
          </p:nvSpPr>
          <p:spPr>
            <a:xfrm>
              <a:off x="4253102" y="3226653"/>
              <a:ext cx="3067034" cy="33674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6 мес.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0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389439"/>
            <a:ext cx="12192000" cy="4616996"/>
            <a:chOff x="0" y="1389439"/>
            <a:chExt cx="12192000" cy="4616996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89439"/>
              <a:ext cx="12192000" cy="4616996"/>
            </a:xfrm>
            <a:prstGeom prst="rect">
              <a:avLst/>
            </a:prstGeom>
          </p:spPr>
        </p:pic>
        <p:sp>
          <p:nvSpPr>
            <p:cNvPr id="97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3066063" y="3957960"/>
              <a:ext cx="1219123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7841115" y="3957960"/>
              <a:ext cx="605325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7547882" y="3033615"/>
              <a:ext cx="1807527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7567236" y="3228320"/>
              <a:ext cx="1853324" cy="486871"/>
              <a:chOff x="7567235" y="3123194"/>
              <a:chExt cx="2597217" cy="486871"/>
            </a:xfrm>
          </p:grpSpPr>
          <p:sp>
            <p:nvSpPr>
              <p:cNvPr id="181" name="Полилиния 180"/>
              <p:cNvSpPr/>
              <p:nvPr/>
            </p:nvSpPr>
            <p:spPr>
              <a:xfrm rot="11293706" flipH="1">
                <a:off x="8106093" y="3128739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олилиния 181"/>
              <p:cNvSpPr/>
              <p:nvPr/>
            </p:nvSpPr>
            <p:spPr>
              <a:xfrm rot="11364920" flipH="1">
                <a:off x="7567235" y="3123194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олилиния 186"/>
              <p:cNvSpPr/>
              <p:nvPr/>
            </p:nvSpPr>
            <p:spPr>
              <a:xfrm rot="10606984">
                <a:off x="9384432" y="3169854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Полилиния 188"/>
              <p:cNvSpPr/>
              <p:nvPr/>
            </p:nvSpPr>
            <p:spPr>
              <a:xfrm rot="10606984">
                <a:off x="8593244" y="3169853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3075091" y="3670052"/>
              <a:ext cx="5999144" cy="479028"/>
              <a:chOff x="2238264" y="3571093"/>
              <a:chExt cx="7755230" cy="526849"/>
            </a:xfrm>
          </p:grpSpPr>
          <p:sp>
            <p:nvSpPr>
              <p:cNvPr id="171" name="Полилиния 170"/>
              <p:cNvSpPr/>
              <p:nvPr/>
            </p:nvSpPr>
            <p:spPr>
              <a:xfrm rot="180897">
                <a:off x="4897301" y="3571093"/>
                <a:ext cx="449827" cy="489962"/>
              </a:xfrm>
              <a:custGeom>
                <a:avLst/>
                <a:gdLst>
                  <a:gd name="connsiteX0" fmla="*/ 188119 w 726282"/>
                  <a:gd name="connsiteY0" fmla="*/ 52387 h 1197768"/>
                  <a:gd name="connsiteX1" fmla="*/ 285750 w 726282"/>
                  <a:gd name="connsiteY1" fmla="*/ 19050 h 1197768"/>
                  <a:gd name="connsiteX2" fmla="*/ 364332 w 726282"/>
                  <a:gd name="connsiteY2" fmla="*/ 0 h 1197768"/>
                  <a:gd name="connsiteX3" fmla="*/ 445294 w 726282"/>
                  <a:gd name="connsiteY3" fmla="*/ 2381 h 1197768"/>
                  <a:gd name="connsiteX4" fmla="*/ 528638 w 726282"/>
                  <a:gd name="connsiteY4" fmla="*/ 35718 h 1197768"/>
                  <a:gd name="connsiteX5" fmla="*/ 633413 w 726282"/>
                  <a:gd name="connsiteY5" fmla="*/ 104775 h 1197768"/>
                  <a:gd name="connsiteX6" fmla="*/ 700088 w 726282"/>
                  <a:gd name="connsiteY6" fmla="*/ 171450 h 1197768"/>
                  <a:gd name="connsiteX7" fmla="*/ 726282 w 726282"/>
                  <a:gd name="connsiteY7" fmla="*/ 273843 h 1197768"/>
                  <a:gd name="connsiteX8" fmla="*/ 726282 w 726282"/>
                  <a:gd name="connsiteY8" fmla="*/ 359568 h 1197768"/>
                  <a:gd name="connsiteX9" fmla="*/ 714375 w 726282"/>
                  <a:gd name="connsiteY9" fmla="*/ 469106 h 1197768"/>
                  <a:gd name="connsiteX10" fmla="*/ 692944 w 726282"/>
                  <a:gd name="connsiteY10" fmla="*/ 566737 h 1197768"/>
                  <a:gd name="connsiteX11" fmla="*/ 692944 w 726282"/>
                  <a:gd name="connsiteY11" fmla="*/ 588168 h 1197768"/>
                  <a:gd name="connsiteX12" fmla="*/ 685800 w 726282"/>
                  <a:gd name="connsiteY12" fmla="*/ 697706 h 1197768"/>
                  <a:gd name="connsiteX13" fmla="*/ 654844 w 726282"/>
                  <a:gd name="connsiteY13" fmla="*/ 833437 h 1197768"/>
                  <a:gd name="connsiteX14" fmla="*/ 614363 w 726282"/>
                  <a:gd name="connsiteY14" fmla="*/ 969168 h 1197768"/>
                  <a:gd name="connsiteX15" fmla="*/ 588169 w 726282"/>
                  <a:gd name="connsiteY15" fmla="*/ 1042987 h 1197768"/>
                  <a:gd name="connsiteX16" fmla="*/ 547688 w 726282"/>
                  <a:gd name="connsiteY16" fmla="*/ 1112043 h 1197768"/>
                  <a:gd name="connsiteX17" fmla="*/ 483394 w 726282"/>
                  <a:gd name="connsiteY17" fmla="*/ 1157287 h 1197768"/>
                  <a:gd name="connsiteX18" fmla="*/ 457200 w 726282"/>
                  <a:gd name="connsiteY18" fmla="*/ 1164431 h 1197768"/>
                  <a:gd name="connsiteX19" fmla="*/ 333375 w 726282"/>
                  <a:gd name="connsiteY19" fmla="*/ 1197768 h 1197768"/>
                  <a:gd name="connsiteX20" fmla="*/ 261938 w 726282"/>
                  <a:gd name="connsiteY20" fmla="*/ 1183481 h 1197768"/>
                  <a:gd name="connsiteX21" fmla="*/ 190500 w 726282"/>
                  <a:gd name="connsiteY21" fmla="*/ 1126331 h 1197768"/>
                  <a:gd name="connsiteX22" fmla="*/ 173832 w 726282"/>
                  <a:gd name="connsiteY22" fmla="*/ 1114425 h 1197768"/>
                  <a:gd name="connsiteX23" fmla="*/ 138113 w 726282"/>
                  <a:gd name="connsiteY23" fmla="*/ 1033462 h 1197768"/>
                  <a:gd name="connsiteX24" fmla="*/ 90488 w 726282"/>
                  <a:gd name="connsiteY24" fmla="*/ 888206 h 1197768"/>
                  <a:gd name="connsiteX25" fmla="*/ 57150 w 726282"/>
                  <a:gd name="connsiteY25" fmla="*/ 747712 h 1197768"/>
                  <a:gd name="connsiteX26" fmla="*/ 45244 w 726282"/>
                  <a:gd name="connsiteY26" fmla="*/ 723900 h 1197768"/>
                  <a:gd name="connsiteX27" fmla="*/ 23813 w 726282"/>
                  <a:gd name="connsiteY27" fmla="*/ 590550 h 1197768"/>
                  <a:gd name="connsiteX28" fmla="*/ 14288 w 726282"/>
                  <a:gd name="connsiteY28" fmla="*/ 495300 h 1197768"/>
                  <a:gd name="connsiteX29" fmla="*/ 2382 w 726282"/>
                  <a:gd name="connsiteY29" fmla="*/ 366712 h 1197768"/>
                  <a:gd name="connsiteX30" fmla="*/ 0 w 726282"/>
                  <a:gd name="connsiteY30" fmla="*/ 261937 h 1197768"/>
                  <a:gd name="connsiteX31" fmla="*/ 26194 w 726282"/>
                  <a:gd name="connsiteY31" fmla="*/ 185737 h 1197768"/>
                  <a:gd name="connsiteX32" fmla="*/ 33338 w 726282"/>
                  <a:gd name="connsiteY32" fmla="*/ 166687 h 1197768"/>
                  <a:gd name="connsiteX33" fmla="*/ 66675 w 726282"/>
                  <a:gd name="connsiteY33" fmla="*/ 123825 h 1197768"/>
                  <a:gd name="connsiteX34" fmla="*/ 90488 w 726282"/>
                  <a:gd name="connsiteY34" fmla="*/ 104775 h 1197768"/>
                  <a:gd name="connsiteX35" fmla="*/ 188119 w 726282"/>
                  <a:gd name="connsiteY35" fmla="*/ 52387 h 119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6282" h="1197768">
                    <a:moveTo>
                      <a:pt x="188119" y="52387"/>
                    </a:moveTo>
                    <a:lnTo>
                      <a:pt x="285750" y="19050"/>
                    </a:lnTo>
                    <a:lnTo>
                      <a:pt x="364332" y="0"/>
                    </a:lnTo>
                    <a:lnTo>
                      <a:pt x="445294" y="2381"/>
                    </a:lnTo>
                    <a:lnTo>
                      <a:pt x="528638" y="35718"/>
                    </a:lnTo>
                    <a:lnTo>
                      <a:pt x="633413" y="104775"/>
                    </a:lnTo>
                    <a:lnTo>
                      <a:pt x="700088" y="171450"/>
                    </a:lnTo>
                    <a:lnTo>
                      <a:pt x="726282" y="273843"/>
                    </a:lnTo>
                    <a:lnTo>
                      <a:pt x="726282" y="359568"/>
                    </a:lnTo>
                    <a:lnTo>
                      <a:pt x="714375" y="469106"/>
                    </a:lnTo>
                    <a:lnTo>
                      <a:pt x="692944" y="566737"/>
                    </a:lnTo>
                    <a:lnTo>
                      <a:pt x="692944" y="588168"/>
                    </a:lnTo>
                    <a:lnTo>
                      <a:pt x="685800" y="697706"/>
                    </a:lnTo>
                    <a:lnTo>
                      <a:pt x="654844" y="833437"/>
                    </a:lnTo>
                    <a:lnTo>
                      <a:pt x="614363" y="969168"/>
                    </a:lnTo>
                    <a:lnTo>
                      <a:pt x="588169" y="1042987"/>
                    </a:lnTo>
                    <a:lnTo>
                      <a:pt x="547688" y="1112043"/>
                    </a:lnTo>
                    <a:lnTo>
                      <a:pt x="483394" y="1157287"/>
                    </a:lnTo>
                    <a:cubicBezTo>
                      <a:pt x="462114" y="1165267"/>
                      <a:pt x="471126" y="1164431"/>
                      <a:pt x="457200" y="1164431"/>
                    </a:cubicBezTo>
                    <a:lnTo>
                      <a:pt x="333375" y="1197768"/>
                    </a:lnTo>
                    <a:lnTo>
                      <a:pt x="261938" y="1183481"/>
                    </a:lnTo>
                    <a:lnTo>
                      <a:pt x="190500" y="1126331"/>
                    </a:lnTo>
                    <a:lnTo>
                      <a:pt x="173832" y="1114425"/>
                    </a:lnTo>
                    <a:lnTo>
                      <a:pt x="138113" y="1033462"/>
                    </a:lnTo>
                    <a:lnTo>
                      <a:pt x="90488" y="888206"/>
                    </a:lnTo>
                    <a:lnTo>
                      <a:pt x="57150" y="747712"/>
                    </a:lnTo>
                    <a:cubicBezTo>
                      <a:pt x="47169" y="725255"/>
                      <a:pt x="53153" y="731809"/>
                      <a:pt x="45244" y="723900"/>
                    </a:cubicBezTo>
                    <a:lnTo>
                      <a:pt x="23813" y="590550"/>
                    </a:lnTo>
                    <a:lnTo>
                      <a:pt x="14288" y="495300"/>
                    </a:lnTo>
                    <a:lnTo>
                      <a:pt x="2382" y="366712"/>
                    </a:lnTo>
                    <a:lnTo>
                      <a:pt x="0" y="261937"/>
                    </a:lnTo>
                    <a:lnTo>
                      <a:pt x="26194" y="185737"/>
                    </a:lnTo>
                    <a:lnTo>
                      <a:pt x="33338" y="166687"/>
                    </a:lnTo>
                    <a:lnTo>
                      <a:pt x="66675" y="123825"/>
                    </a:lnTo>
                    <a:cubicBezTo>
                      <a:pt x="87521" y="108190"/>
                      <a:pt x="80112" y="115149"/>
                      <a:pt x="90488" y="104775"/>
                    </a:cubicBezTo>
                    <a:lnTo>
                      <a:pt x="188119" y="52387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олилиния 175"/>
              <p:cNvSpPr/>
              <p:nvPr/>
            </p:nvSpPr>
            <p:spPr>
              <a:xfrm rot="619591" flipH="1">
                <a:off x="3828382" y="3590589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Полилиния 169"/>
              <p:cNvSpPr/>
              <p:nvPr/>
            </p:nvSpPr>
            <p:spPr>
              <a:xfrm>
                <a:off x="6457519" y="3612293"/>
                <a:ext cx="380721" cy="424237"/>
              </a:xfrm>
              <a:custGeom>
                <a:avLst/>
                <a:gdLst>
                  <a:gd name="connsiteX0" fmla="*/ 76200 w 638175"/>
                  <a:gd name="connsiteY0" fmla="*/ 21468 h 1100174"/>
                  <a:gd name="connsiteX1" fmla="*/ 23813 w 638175"/>
                  <a:gd name="connsiteY1" fmla="*/ 66712 h 1100174"/>
                  <a:gd name="connsiteX2" fmla="*/ 11906 w 638175"/>
                  <a:gd name="connsiteY2" fmla="*/ 135768 h 1100174"/>
                  <a:gd name="connsiteX3" fmla="*/ 0 w 638175"/>
                  <a:gd name="connsiteY3" fmla="*/ 250068 h 1100174"/>
                  <a:gd name="connsiteX4" fmla="*/ 2381 w 638175"/>
                  <a:gd name="connsiteY4" fmla="*/ 471524 h 1100174"/>
                  <a:gd name="connsiteX5" fmla="*/ 33338 w 638175"/>
                  <a:gd name="connsiteY5" fmla="*/ 731081 h 1100174"/>
                  <a:gd name="connsiteX6" fmla="*/ 61913 w 638175"/>
                  <a:gd name="connsiteY6" fmla="*/ 895387 h 1100174"/>
                  <a:gd name="connsiteX7" fmla="*/ 102394 w 638175"/>
                  <a:gd name="connsiteY7" fmla="*/ 1014449 h 1100174"/>
                  <a:gd name="connsiteX8" fmla="*/ 142875 w 638175"/>
                  <a:gd name="connsiteY8" fmla="*/ 1071599 h 1100174"/>
                  <a:gd name="connsiteX9" fmla="*/ 233363 w 638175"/>
                  <a:gd name="connsiteY9" fmla="*/ 1097793 h 1100174"/>
                  <a:gd name="connsiteX10" fmla="*/ 366713 w 638175"/>
                  <a:gd name="connsiteY10" fmla="*/ 1100174 h 1100174"/>
                  <a:gd name="connsiteX11" fmla="*/ 402431 w 638175"/>
                  <a:gd name="connsiteY11" fmla="*/ 1100174 h 1100174"/>
                  <a:gd name="connsiteX12" fmla="*/ 473869 w 638175"/>
                  <a:gd name="connsiteY12" fmla="*/ 1038262 h 1100174"/>
                  <a:gd name="connsiteX13" fmla="*/ 519113 w 638175"/>
                  <a:gd name="connsiteY13" fmla="*/ 969206 h 1100174"/>
                  <a:gd name="connsiteX14" fmla="*/ 554831 w 638175"/>
                  <a:gd name="connsiteY14" fmla="*/ 804899 h 1100174"/>
                  <a:gd name="connsiteX15" fmla="*/ 583406 w 638175"/>
                  <a:gd name="connsiteY15" fmla="*/ 590587 h 1100174"/>
                  <a:gd name="connsiteX16" fmla="*/ 623888 w 638175"/>
                  <a:gd name="connsiteY16" fmla="*/ 390562 h 1100174"/>
                  <a:gd name="connsiteX17" fmla="*/ 626269 w 638175"/>
                  <a:gd name="connsiteY17" fmla="*/ 369131 h 1100174"/>
                  <a:gd name="connsiteX18" fmla="*/ 638175 w 638175"/>
                  <a:gd name="connsiteY18" fmla="*/ 233399 h 1100174"/>
                  <a:gd name="connsiteX19" fmla="*/ 638175 w 638175"/>
                  <a:gd name="connsiteY19" fmla="*/ 202443 h 1100174"/>
                  <a:gd name="connsiteX20" fmla="*/ 628650 w 638175"/>
                  <a:gd name="connsiteY20" fmla="*/ 131006 h 1100174"/>
                  <a:gd name="connsiteX21" fmla="*/ 619125 w 638175"/>
                  <a:gd name="connsiteY21" fmla="*/ 111956 h 1100174"/>
                  <a:gd name="connsiteX22" fmla="*/ 547688 w 638175"/>
                  <a:gd name="connsiteY22" fmla="*/ 38137 h 1100174"/>
                  <a:gd name="connsiteX23" fmla="*/ 402431 w 638175"/>
                  <a:gd name="connsiteY23" fmla="*/ 4799 h 1100174"/>
                  <a:gd name="connsiteX24" fmla="*/ 366713 w 638175"/>
                  <a:gd name="connsiteY24" fmla="*/ 37 h 1100174"/>
                  <a:gd name="connsiteX25" fmla="*/ 228600 w 638175"/>
                  <a:gd name="connsiteY25" fmla="*/ 7181 h 1100174"/>
                  <a:gd name="connsiteX26" fmla="*/ 76200 w 638175"/>
                  <a:gd name="connsiteY26" fmla="*/ 21468 h 110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38175" h="1100174">
                    <a:moveTo>
                      <a:pt x="76200" y="21468"/>
                    </a:moveTo>
                    <a:lnTo>
                      <a:pt x="23813" y="66712"/>
                    </a:lnTo>
                    <a:lnTo>
                      <a:pt x="11906" y="135768"/>
                    </a:lnTo>
                    <a:lnTo>
                      <a:pt x="0" y="250068"/>
                    </a:lnTo>
                    <a:cubicBezTo>
                      <a:pt x="794" y="323887"/>
                      <a:pt x="1587" y="397705"/>
                      <a:pt x="2381" y="471524"/>
                    </a:cubicBezTo>
                    <a:lnTo>
                      <a:pt x="33338" y="731081"/>
                    </a:lnTo>
                    <a:lnTo>
                      <a:pt x="61913" y="895387"/>
                    </a:lnTo>
                    <a:lnTo>
                      <a:pt x="102394" y="1014449"/>
                    </a:lnTo>
                    <a:lnTo>
                      <a:pt x="142875" y="1071599"/>
                    </a:lnTo>
                    <a:lnTo>
                      <a:pt x="233363" y="1097793"/>
                    </a:lnTo>
                    <a:lnTo>
                      <a:pt x="366713" y="1100174"/>
                    </a:lnTo>
                    <a:lnTo>
                      <a:pt x="402431" y="1100174"/>
                    </a:lnTo>
                    <a:lnTo>
                      <a:pt x="473869" y="1038262"/>
                    </a:lnTo>
                    <a:lnTo>
                      <a:pt x="519113" y="969206"/>
                    </a:lnTo>
                    <a:lnTo>
                      <a:pt x="554831" y="804899"/>
                    </a:lnTo>
                    <a:lnTo>
                      <a:pt x="583406" y="590587"/>
                    </a:lnTo>
                    <a:lnTo>
                      <a:pt x="623888" y="390562"/>
                    </a:lnTo>
                    <a:lnTo>
                      <a:pt x="626269" y="369131"/>
                    </a:lnTo>
                    <a:lnTo>
                      <a:pt x="638175" y="233399"/>
                    </a:lnTo>
                    <a:lnTo>
                      <a:pt x="638175" y="202443"/>
                    </a:lnTo>
                    <a:lnTo>
                      <a:pt x="628650" y="131006"/>
                    </a:lnTo>
                    <a:lnTo>
                      <a:pt x="619125" y="111956"/>
                    </a:lnTo>
                    <a:lnTo>
                      <a:pt x="547688" y="38137"/>
                    </a:lnTo>
                    <a:lnTo>
                      <a:pt x="402431" y="4799"/>
                    </a:lnTo>
                    <a:cubicBezTo>
                      <a:pt x="374727" y="-741"/>
                      <a:pt x="386713" y="37"/>
                      <a:pt x="366713" y="37"/>
                    </a:cubicBezTo>
                    <a:lnTo>
                      <a:pt x="228600" y="7181"/>
                    </a:lnTo>
                    <a:lnTo>
                      <a:pt x="76200" y="21468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Полилиния 171"/>
              <p:cNvSpPr/>
              <p:nvPr/>
            </p:nvSpPr>
            <p:spPr>
              <a:xfrm>
                <a:off x="5731999" y="3612293"/>
                <a:ext cx="351262" cy="435455"/>
              </a:xfrm>
              <a:custGeom>
                <a:avLst/>
                <a:gdLst>
                  <a:gd name="connsiteX0" fmla="*/ 61913 w 607219"/>
                  <a:gd name="connsiteY0" fmla="*/ 711994 h 1133475"/>
                  <a:gd name="connsiteX1" fmla="*/ 30956 w 607219"/>
                  <a:gd name="connsiteY1" fmla="*/ 511969 h 1133475"/>
                  <a:gd name="connsiteX2" fmla="*/ 11906 w 607219"/>
                  <a:gd name="connsiteY2" fmla="*/ 392906 h 1133475"/>
                  <a:gd name="connsiteX3" fmla="*/ 4763 w 607219"/>
                  <a:gd name="connsiteY3" fmla="*/ 307181 h 1133475"/>
                  <a:gd name="connsiteX4" fmla="*/ 0 w 607219"/>
                  <a:gd name="connsiteY4" fmla="*/ 209550 h 1133475"/>
                  <a:gd name="connsiteX5" fmla="*/ 11906 w 607219"/>
                  <a:gd name="connsiteY5" fmla="*/ 123825 h 1133475"/>
                  <a:gd name="connsiteX6" fmla="*/ 40481 w 607219"/>
                  <a:gd name="connsiteY6" fmla="*/ 50006 h 1133475"/>
                  <a:gd name="connsiteX7" fmla="*/ 126206 w 607219"/>
                  <a:gd name="connsiteY7" fmla="*/ 2381 h 1133475"/>
                  <a:gd name="connsiteX8" fmla="*/ 219075 w 607219"/>
                  <a:gd name="connsiteY8" fmla="*/ 2381 h 1133475"/>
                  <a:gd name="connsiteX9" fmla="*/ 376238 w 607219"/>
                  <a:gd name="connsiteY9" fmla="*/ 0 h 1133475"/>
                  <a:gd name="connsiteX10" fmla="*/ 466725 w 607219"/>
                  <a:gd name="connsiteY10" fmla="*/ 4763 h 1133475"/>
                  <a:gd name="connsiteX11" fmla="*/ 547688 w 607219"/>
                  <a:gd name="connsiteY11" fmla="*/ 9525 h 1133475"/>
                  <a:gd name="connsiteX12" fmla="*/ 592931 w 607219"/>
                  <a:gd name="connsiteY12" fmla="*/ 61913 h 1133475"/>
                  <a:gd name="connsiteX13" fmla="*/ 607219 w 607219"/>
                  <a:gd name="connsiteY13" fmla="*/ 142875 h 1133475"/>
                  <a:gd name="connsiteX14" fmla="*/ 604838 w 607219"/>
                  <a:gd name="connsiteY14" fmla="*/ 252413 h 1133475"/>
                  <a:gd name="connsiteX15" fmla="*/ 600075 w 607219"/>
                  <a:gd name="connsiteY15" fmla="*/ 354806 h 1133475"/>
                  <a:gd name="connsiteX16" fmla="*/ 578644 w 607219"/>
                  <a:gd name="connsiteY16" fmla="*/ 502444 h 1133475"/>
                  <a:gd name="connsiteX17" fmla="*/ 490538 w 607219"/>
                  <a:gd name="connsiteY17" fmla="*/ 1021556 h 1133475"/>
                  <a:gd name="connsiteX18" fmla="*/ 442913 w 607219"/>
                  <a:gd name="connsiteY18" fmla="*/ 1095375 h 1133475"/>
                  <a:gd name="connsiteX19" fmla="*/ 340519 w 607219"/>
                  <a:gd name="connsiteY19" fmla="*/ 1133475 h 1133475"/>
                  <a:gd name="connsiteX20" fmla="*/ 242888 w 607219"/>
                  <a:gd name="connsiteY20" fmla="*/ 1131094 h 1133475"/>
                  <a:gd name="connsiteX21" fmla="*/ 161925 w 607219"/>
                  <a:gd name="connsiteY21" fmla="*/ 1090613 h 1133475"/>
                  <a:gd name="connsiteX22" fmla="*/ 121444 w 607219"/>
                  <a:gd name="connsiteY22" fmla="*/ 1014413 h 1133475"/>
                  <a:gd name="connsiteX23" fmla="*/ 73819 w 607219"/>
                  <a:gd name="connsiteY23" fmla="*/ 819150 h 1133475"/>
                  <a:gd name="connsiteX24" fmla="*/ 61913 w 607219"/>
                  <a:gd name="connsiteY24" fmla="*/ 711994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07219" h="1133475">
                    <a:moveTo>
                      <a:pt x="61913" y="711994"/>
                    </a:moveTo>
                    <a:lnTo>
                      <a:pt x="30956" y="511969"/>
                    </a:lnTo>
                    <a:lnTo>
                      <a:pt x="11906" y="392906"/>
                    </a:lnTo>
                    <a:lnTo>
                      <a:pt x="4763" y="307181"/>
                    </a:lnTo>
                    <a:lnTo>
                      <a:pt x="0" y="209550"/>
                    </a:lnTo>
                    <a:lnTo>
                      <a:pt x="11906" y="123825"/>
                    </a:lnTo>
                    <a:lnTo>
                      <a:pt x="40481" y="50006"/>
                    </a:lnTo>
                    <a:lnTo>
                      <a:pt x="126206" y="2381"/>
                    </a:lnTo>
                    <a:lnTo>
                      <a:pt x="219075" y="2381"/>
                    </a:lnTo>
                    <a:lnTo>
                      <a:pt x="376238" y="0"/>
                    </a:lnTo>
                    <a:lnTo>
                      <a:pt x="466725" y="4763"/>
                    </a:lnTo>
                    <a:lnTo>
                      <a:pt x="547688" y="9525"/>
                    </a:lnTo>
                    <a:lnTo>
                      <a:pt x="592931" y="61913"/>
                    </a:lnTo>
                    <a:lnTo>
                      <a:pt x="607219" y="142875"/>
                    </a:lnTo>
                    <a:cubicBezTo>
                      <a:pt x="606425" y="179388"/>
                      <a:pt x="605632" y="215900"/>
                      <a:pt x="604838" y="252413"/>
                    </a:cubicBezTo>
                    <a:lnTo>
                      <a:pt x="600075" y="354806"/>
                    </a:lnTo>
                    <a:lnTo>
                      <a:pt x="578644" y="502444"/>
                    </a:lnTo>
                    <a:lnTo>
                      <a:pt x="490538" y="1021556"/>
                    </a:lnTo>
                    <a:lnTo>
                      <a:pt x="442913" y="1095375"/>
                    </a:lnTo>
                    <a:lnTo>
                      <a:pt x="340519" y="1133475"/>
                    </a:lnTo>
                    <a:lnTo>
                      <a:pt x="242888" y="1131094"/>
                    </a:lnTo>
                    <a:lnTo>
                      <a:pt x="161925" y="1090613"/>
                    </a:lnTo>
                    <a:lnTo>
                      <a:pt x="121444" y="1014413"/>
                    </a:lnTo>
                    <a:lnTo>
                      <a:pt x="73819" y="819150"/>
                    </a:lnTo>
                    <a:cubicBezTo>
                      <a:pt x="73025" y="789781"/>
                      <a:pt x="72232" y="760413"/>
                      <a:pt x="61913" y="711994"/>
                    </a:cubicBez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Полилиния 172"/>
              <p:cNvSpPr/>
              <p:nvPr/>
            </p:nvSpPr>
            <p:spPr>
              <a:xfrm flipH="1">
                <a:off x="5364657" y="3607554"/>
                <a:ext cx="355873" cy="424237"/>
              </a:xfrm>
              <a:custGeom>
                <a:avLst/>
                <a:gdLst>
                  <a:gd name="connsiteX0" fmla="*/ 76200 w 638175"/>
                  <a:gd name="connsiteY0" fmla="*/ 21468 h 1100174"/>
                  <a:gd name="connsiteX1" fmla="*/ 23813 w 638175"/>
                  <a:gd name="connsiteY1" fmla="*/ 66712 h 1100174"/>
                  <a:gd name="connsiteX2" fmla="*/ 11906 w 638175"/>
                  <a:gd name="connsiteY2" fmla="*/ 135768 h 1100174"/>
                  <a:gd name="connsiteX3" fmla="*/ 0 w 638175"/>
                  <a:gd name="connsiteY3" fmla="*/ 250068 h 1100174"/>
                  <a:gd name="connsiteX4" fmla="*/ 2381 w 638175"/>
                  <a:gd name="connsiteY4" fmla="*/ 471524 h 1100174"/>
                  <a:gd name="connsiteX5" fmla="*/ 33338 w 638175"/>
                  <a:gd name="connsiteY5" fmla="*/ 731081 h 1100174"/>
                  <a:gd name="connsiteX6" fmla="*/ 61913 w 638175"/>
                  <a:gd name="connsiteY6" fmla="*/ 895387 h 1100174"/>
                  <a:gd name="connsiteX7" fmla="*/ 102394 w 638175"/>
                  <a:gd name="connsiteY7" fmla="*/ 1014449 h 1100174"/>
                  <a:gd name="connsiteX8" fmla="*/ 142875 w 638175"/>
                  <a:gd name="connsiteY8" fmla="*/ 1071599 h 1100174"/>
                  <a:gd name="connsiteX9" fmla="*/ 233363 w 638175"/>
                  <a:gd name="connsiteY9" fmla="*/ 1097793 h 1100174"/>
                  <a:gd name="connsiteX10" fmla="*/ 366713 w 638175"/>
                  <a:gd name="connsiteY10" fmla="*/ 1100174 h 1100174"/>
                  <a:gd name="connsiteX11" fmla="*/ 402431 w 638175"/>
                  <a:gd name="connsiteY11" fmla="*/ 1100174 h 1100174"/>
                  <a:gd name="connsiteX12" fmla="*/ 473869 w 638175"/>
                  <a:gd name="connsiteY12" fmla="*/ 1038262 h 1100174"/>
                  <a:gd name="connsiteX13" fmla="*/ 519113 w 638175"/>
                  <a:gd name="connsiteY13" fmla="*/ 969206 h 1100174"/>
                  <a:gd name="connsiteX14" fmla="*/ 554831 w 638175"/>
                  <a:gd name="connsiteY14" fmla="*/ 804899 h 1100174"/>
                  <a:gd name="connsiteX15" fmla="*/ 583406 w 638175"/>
                  <a:gd name="connsiteY15" fmla="*/ 590587 h 1100174"/>
                  <a:gd name="connsiteX16" fmla="*/ 623888 w 638175"/>
                  <a:gd name="connsiteY16" fmla="*/ 390562 h 1100174"/>
                  <a:gd name="connsiteX17" fmla="*/ 626269 w 638175"/>
                  <a:gd name="connsiteY17" fmla="*/ 369131 h 1100174"/>
                  <a:gd name="connsiteX18" fmla="*/ 638175 w 638175"/>
                  <a:gd name="connsiteY18" fmla="*/ 233399 h 1100174"/>
                  <a:gd name="connsiteX19" fmla="*/ 638175 w 638175"/>
                  <a:gd name="connsiteY19" fmla="*/ 202443 h 1100174"/>
                  <a:gd name="connsiteX20" fmla="*/ 628650 w 638175"/>
                  <a:gd name="connsiteY20" fmla="*/ 131006 h 1100174"/>
                  <a:gd name="connsiteX21" fmla="*/ 619125 w 638175"/>
                  <a:gd name="connsiteY21" fmla="*/ 111956 h 1100174"/>
                  <a:gd name="connsiteX22" fmla="*/ 547688 w 638175"/>
                  <a:gd name="connsiteY22" fmla="*/ 38137 h 1100174"/>
                  <a:gd name="connsiteX23" fmla="*/ 402431 w 638175"/>
                  <a:gd name="connsiteY23" fmla="*/ 4799 h 1100174"/>
                  <a:gd name="connsiteX24" fmla="*/ 366713 w 638175"/>
                  <a:gd name="connsiteY24" fmla="*/ 37 h 1100174"/>
                  <a:gd name="connsiteX25" fmla="*/ 228600 w 638175"/>
                  <a:gd name="connsiteY25" fmla="*/ 7181 h 1100174"/>
                  <a:gd name="connsiteX26" fmla="*/ 76200 w 638175"/>
                  <a:gd name="connsiteY26" fmla="*/ 21468 h 110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38175" h="1100174">
                    <a:moveTo>
                      <a:pt x="76200" y="21468"/>
                    </a:moveTo>
                    <a:lnTo>
                      <a:pt x="23813" y="66712"/>
                    </a:lnTo>
                    <a:lnTo>
                      <a:pt x="11906" y="135768"/>
                    </a:lnTo>
                    <a:lnTo>
                      <a:pt x="0" y="250068"/>
                    </a:lnTo>
                    <a:cubicBezTo>
                      <a:pt x="794" y="323887"/>
                      <a:pt x="1587" y="397705"/>
                      <a:pt x="2381" y="471524"/>
                    </a:cubicBezTo>
                    <a:lnTo>
                      <a:pt x="33338" y="731081"/>
                    </a:lnTo>
                    <a:lnTo>
                      <a:pt x="61913" y="895387"/>
                    </a:lnTo>
                    <a:lnTo>
                      <a:pt x="102394" y="1014449"/>
                    </a:lnTo>
                    <a:lnTo>
                      <a:pt x="142875" y="1071599"/>
                    </a:lnTo>
                    <a:lnTo>
                      <a:pt x="233363" y="1097793"/>
                    </a:lnTo>
                    <a:lnTo>
                      <a:pt x="366713" y="1100174"/>
                    </a:lnTo>
                    <a:lnTo>
                      <a:pt x="402431" y="1100174"/>
                    </a:lnTo>
                    <a:lnTo>
                      <a:pt x="473869" y="1038262"/>
                    </a:lnTo>
                    <a:lnTo>
                      <a:pt x="519113" y="969206"/>
                    </a:lnTo>
                    <a:lnTo>
                      <a:pt x="554831" y="804899"/>
                    </a:lnTo>
                    <a:lnTo>
                      <a:pt x="583406" y="590587"/>
                    </a:lnTo>
                    <a:lnTo>
                      <a:pt x="623888" y="390562"/>
                    </a:lnTo>
                    <a:lnTo>
                      <a:pt x="626269" y="369131"/>
                    </a:lnTo>
                    <a:lnTo>
                      <a:pt x="638175" y="233399"/>
                    </a:lnTo>
                    <a:lnTo>
                      <a:pt x="638175" y="202443"/>
                    </a:lnTo>
                    <a:lnTo>
                      <a:pt x="628650" y="131006"/>
                    </a:lnTo>
                    <a:lnTo>
                      <a:pt x="619125" y="111956"/>
                    </a:lnTo>
                    <a:lnTo>
                      <a:pt x="547688" y="38137"/>
                    </a:lnTo>
                    <a:lnTo>
                      <a:pt x="402431" y="4799"/>
                    </a:lnTo>
                    <a:cubicBezTo>
                      <a:pt x="374727" y="-741"/>
                      <a:pt x="386713" y="37"/>
                      <a:pt x="366713" y="37"/>
                    </a:cubicBezTo>
                    <a:lnTo>
                      <a:pt x="228600" y="7181"/>
                    </a:lnTo>
                    <a:lnTo>
                      <a:pt x="76200" y="21468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Полилиния 173"/>
              <p:cNvSpPr/>
              <p:nvPr/>
            </p:nvSpPr>
            <p:spPr>
              <a:xfrm flipH="1">
                <a:off x="6847379" y="3580609"/>
                <a:ext cx="475571" cy="489962"/>
              </a:xfrm>
              <a:custGeom>
                <a:avLst/>
                <a:gdLst>
                  <a:gd name="connsiteX0" fmla="*/ 188119 w 726282"/>
                  <a:gd name="connsiteY0" fmla="*/ 52387 h 1197768"/>
                  <a:gd name="connsiteX1" fmla="*/ 285750 w 726282"/>
                  <a:gd name="connsiteY1" fmla="*/ 19050 h 1197768"/>
                  <a:gd name="connsiteX2" fmla="*/ 364332 w 726282"/>
                  <a:gd name="connsiteY2" fmla="*/ 0 h 1197768"/>
                  <a:gd name="connsiteX3" fmla="*/ 445294 w 726282"/>
                  <a:gd name="connsiteY3" fmla="*/ 2381 h 1197768"/>
                  <a:gd name="connsiteX4" fmla="*/ 528638 w 726282"/>
                  <a:gd name="connsiteY4" fmla="*/ 35718 h 1197768"/>
                  <a:gd name="connsiteX5" fmla="*/ 633413 w 726282"/>
                  <a:gd name="connsiteY5" fmla="*/ 104775 h 1197768"/>
                  <a:gd name="connsiteX6" fmla="*/ 700088 w 726282"/>
                  <a:gd name="connsiteY6" fmla="*/ 171450 h 1197768"/>
                  <a:gd name="connsiteX7" fmla="*/ 726282 w 726282"/>
                  <a:gd name="connsiteY7" fmla="*/ 273843 h 1197768"/>
                  <a:gd name="connsiteX8" fmla="*/ 726282 w 726282"/>
                  <a:gd name="connsiteY8" fmla="*/ 359568 h 1197768"/>
                  <a:gd name="connsiteX9" fmla="*/ 714375 w 726282"/>
                  <a:gd name="connsiteY9" fmla="*/ 469106 h 1197768"/>
                  <a:gd name="connsiteX10" fmla="*/ 692944 w 726282"/>
                  <a:gd name="connsiteY10" fmla="*/ 566737 h 1197768"/>
                  <a:gd name="connsiteX11" fmla="*/ 692944 w 726282"/>
                  <a:gd name="connsiteY11" fmla="*/ 588168 h 1197768"/>
                  <a:gd name="connsiteX12" fmla="*/ 685800 w 726282"/>
                  <a:gd name="connsiteY12" fmla="*/ 697706 h 1197768"/>
                  <a:gd name="connsiteX13" fmla="*/ 654844 w 726282"/>
                  <a:gd name="connsiteY13" fmla="*/ 833437 h 1197768"/>
                  <a:gd name="connsiteX14" fmla="*/ 614363 w 726282"/>
                  <a:gd name="connsiteY14" fmla="*/ 969168 h 1197768"/>
                  <a:gd name="connsiteX15" fmla="*/ 588169 w 726282"/>
                  <a:gd name="connsiteY15" fmla="*/ 1042987 h 1197768"/>
                  <a:gd name="connsiteX16" fmla="*/ 547688 w 726282"/>
                  <a:gd name="connsiteY16" fmla="*/ 1112043 h 1197768"/>
                  <a:gd name="connsiteX17" fmla="*/ 483394 w 726282"/>
                  <a:gd name="connsiteY17" fmla="*/ 1157287 h 1197768"/>
                  <a:gd name="connsiteX18" fmla="*/ 457200 w 726282"/>
                  <a:gd name="connsiteY18" fmla="*/ 1164431 h 1197768"/>
                  <a:gd name="connsiteX19" fmla="*/ 333375 w 726282"/>
                  <a:gd name="connsiteY19" fmla="*/ 1197768 h 1197768"/>
                  <a:gd name="connsiteX20" fmla="*/ 261938 w 726282"/>
                  <a:gd name="connsiteY20" fmla="*/ 1183481 h 1197768"/>
                  <a:gd name="connsiteX21" fmla="*/ 190500 w 726282"/>
                  <a:gd name="connsiteY21" fmla="*/ 1126331 h 1197768"/>
                  <a:gd name="connsiteX22" fmla="*/ 173832 w 726282"/>
                  <a:gd name="connsiteY22" fmla="*/ 1114425 h 1197768"/>
                  <a:gd name="connsiteX23" fmla="*/ 138113 w 726282"/>
                  <a:gd name="connsiteY23" fmla="*/ 1033462 h 1197768"/>
                  <a:gd name="connsiteX24" fmla="*/ 90488 w 726282"/>
                  <a:gd name="connsiteY24" fmla="*/ 888206 h 1197768"/>
                  <a:gd name="connsiteX25" fmla="*/ 57150 w 726282"/>
                  <a:gd name="connsiteY25" fmla="*/ 747712 h 1197768"/>
                  <a:gd name="connsiteX26" fmla="*/ 45244 w 726282"/>
                  <a:gd name="connsiteY26" fmla="*/ 723900 h 1197768"/>
                  <a:gd name="connsiteX27" fmla="*/ 23813 w 726282"/>
                  <a:gd name="connsiteY27" fmla="*/ 590550 h 1197768"/>
                  <a:gd name="connsiteX28" fmla="*/ 14288 w 726282"/>
                  <a:gd name="connsiteY28" fmla="*/ 495300 h 1197768"/>
                  <a:gd name="connsiteX29" fmla="*/ 2382 w 726282"/>
                  <a:gd name="connsiteY29" fmla="*/ 366712 h 1197768"/>
                  <a:gd name="connsiteX30" fmla="*/ 0 w 726282"/>
                  <a:gd name="connsiteY30" fmla="*/ 261937 h 1197768"/>
                  <a:gd name="connsiteX31" fmla="*/ 26194 w 726282"/>
                  <a:gd name="connsiteY31" fmla="*/ 185737 h 1197768"/>
                  <a:gd name="connsiteX32" fmla="*/ 33338 w 726282"/>
                  <a:gd name="connsiteY32" fmla="*/ 166687 h 1197768"/>
                  <a:gd name="connsiteX33" fmla="*/ 66675 w 726282"/>
                  <a:gd name="connsiteY33" fmla="*/ 123825 h 1197768"/>
                  <a:gd name="connsiteX34" fmla="*/ 90488 w 726282"/>
                  <a:gd name="connsiteY34" fmla="*/ 104775 h 1197768"/>
                  <a:gd name="connsiteX35" fmla="*/ 188119 w 726282"/>
                  <a:gd name="connsiteY35" fmla="*/ 52387 h 119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6282" h="1197768">
                    <a:moveTo>
                      <a:pt x="188119" y="52387"/>
                    </a:moveTo>
                    <a:lnTo>
                      <a:pt x="285750" y="19050"/>
                    </a:lnTo>
                    <a:lnTo>
                      <a:pt x="364332" y="0"/>
                    </a:lnTo>
                    <a:lnTo>
                      <a:pt x="445294" y="2381"/>
                    </a:lnTo>
                    <a:lnTo>
                      <a:pt x="528638" y="35718"/>
                    </a:lnTo>
                    <a:lnTo>
                      <a:pt x="633413" y="104775"/>
                    </a:lnTo>
                    <a:lnTo>
                      <a:pt x="700088" y="171450"/>
                    </a:lnTo>
                    <a:lnTo>
                      <a:pt x="726282" y="273843"/>
                    </a:lnTo>
                    <a:lnTo>
                      <a:pt x="726282" y="359568"/>
                    </a:lnTo>
                    <a:lnTo>
                      <a:pt x="714375" y="469106"/>
                    </a:lnTo>
                    <a:lnTo>
                      <a:pt x="692944" y="566737"/>
                    </a:lnTo>
                    <a:lnTo>
                      <a:pt x="692944" y="588168"/>
                    </a:lnTo>
                    <a:lnTo>
                      <a:pt x="685800" y="697706"/>
                    </a:lnTo>
                    <a:lnTo>
                      <a:pt x="654844" y="833437"/>
                    </a:lnTo>
                    <a:lnTo>
                      <a:pt x="614363" y="969168"/>
                    </a:lnTo>
                    <a:lnTo>
                      <a:pt x="588169" y="1042987"/>
                    </a:lnTo>
                    <a:lnTo>
                      <a:pt x="547688" y="1112043"/>
                    </a:lnTo>
                    <a:lnTo>
                      <a:pt x="483394" y="1157287"/>
                    </a:lnTo>
                    <a:cubicBezTo>
                      <a:pt x="462114" y="1165267"/>
                      <a:pt x="471126" y="1164431"/>
                      <a:pt x="457200" y="1164431"/>
                    </a:cubicBezTo>
                    <a:lnTo>
                      <a:pt x="333375" y="1197768"/>
                    </a:lnTo>
                    <a:lnTo>
                      <a:pt x="261938" y="1183481"/>
                    </a:lnTo>
                    <a:lnTo>
                      <a:pt x="190500" y="1126331"/>
                    </a:lnTo>
                    <a:lnTo>
                      <a:pt x="173832" y="1114425"/>
                    </a:lnTo>
                    <a:lnTo>
                      <a:pt x="138113" y="1033462"/>
                    </a:lnTo>
                    <a:lnTo>
                      <a:pt x="90488" y="888206"/>
                    </a:lnTo>
                    <a:lnTo>
                      <a:pt x="57150" y="747712"/>
                    </a:lnTo>
                    <a:cubicBezTo>
                      <a:pt x="47169" y="725255"/>
                      <a:pt x="53153" y="731809"/>
                      <a:pt x="45244" y="723900"/>
                    </a:cubicBezTo>
                    <a:lnTo>
                      <a:pt x="23813" y="590550"/>
                    </a:lnTo>
                    <a:lnTo>
                      <a:pt x="14288" y="495300"/>
                    </a:lnTo>
                    <a:lnTo>
                      <a:pt x="2382" y="366712"/>
                    </a:lnTo>
                    <a:lnTo>
                      <a:pt x="0" y="261937"/>
                    </a:lnTo>
                    <a:lnTo>
                      <a:pt x="26194" y="185737"/>
                    </a:lnTo>
                    <a:lnTo>
                      <a:pt x="33338" y="166687"/>
                    </a:lnTo>
                    <a:lnTo>
                      <a:pt x="66675" y="123825"/>
                    </a:lnTo>
                    <a:cubicBezTo>
                      <a:pt x="87521" y="108190"/>
                      <a:pt x="80112" y="115149"/>
                      <a:pt x="90488" y="104775"/>
                    </a:cubicBezTo>
                    <a:lnTo>
                      <a:pt x="188119" y="52387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Полилиния 174"/>
              <p:cNvSpPr/>
              <p:nvPr/>
            </p:nvSpPr>
            <p:spPr>
              <a:xfrm rot="548377" flipH="1">
                <a:off x="4377803" y="3596287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Полилиния 176"/>
              <p:cNvSpPr/>
              <p:nvPr/>
            </p:nvSpPr>
            <p:spPr>
              <a:xfrm rot="21051623">
                <a:off x="7907003" y="3599891"/>
                <a:ext cx="512321" cy="498051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Полилиния 177"/>
              <p:cNvSpPr/>
              <p:nvPr/>
            </p:nvSpPr>
            <p:spPr>
              <a:xfrm rot="20980409">
                <a:off x="7364013" y="3603912"/>
                <a:ext cx="520967" cy="462175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Полилиния 178"/>
              <p:cNvSpPr/>
              <p:nvPr/>
            </p:nvSpPr>
            <p:spPr>
              <a:xfrm rot="160785" flipH="1">
                <a:off x="3036866" y="3581629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Полилиния 179"/>
              <p:cNvSpPr/>
              <p:nvPr/>
            </p:nvSpPr>
            <p:spPr>
              <a:xfrm flipH="1">
                <a:off x="6091505" y="3612282"/>
                <a:ext cx="353992" cy="435455"/>
              </a:xfrm>
              <a:custGeom>
                <a:avLst/>
                <a:gdLst>
                  <a:gd name="connsiteX0" fmla="*/ 61913 w 607219"/>
                  <a:gd name="connsiteY0" fmla="*/ 711994 h 1133475"/>
                  <a:gd name="connsiteX1" fmla="*/ 30956 w 607219"/>
                  <a:gd name="connsiteY1" fmla="*/ 511969 h 1133475"/>
                  <a:gd name="connsiteX2" fmla="*/ 11906 w 607219"/>
                  <a:gd name="connsiteY2" fmla="*/ 392906 h 1133475"/>
                  <a:gd name="connsiteX3" fmla="*/ 4763 w 607219"/>
                  <a:gd name="connsiteY3" fmla="*/ 307181 h 1133475"/>
                  <a:gd name="connsiteX4" fmla="*/ 0 w 607219"/>
                  <a:gd name="connsiteY4" fmla="*/ 209550 h 1133475"/>
                  <a:gd name="connsiteX5" fmla="*/ 11906 w 607219"/>
                  <a:gd name="connsiteY5" fmla="*/ 123825 h 1133475"/>
                  <a:gd name="connsiteX6" fmla="*/ 40481 w 607219"/>
                  <a:gd name="connsiteY6" fmla="*/ 50006 h 1133475"/>
                  <a:gd name="connsiteX7" fmla="*/ 126206 w 607219"/>
                  <a:gd name="connsiteY7" fmla="*/ 2381 h 1133475"/>
                  <a:gd name="connsiteX8" fmla="*/ 219075 w 607219"/>
                  <a:gd name="connsiteY8" fmla="*/ 2381 h 1133475"/>
                  <a:gd name="connsiteX9" fmla="*/ 376238 w 607219"/>
                  <a:gd name="connsiteY9" fmla="*/ 0 h 1133475"/>
                  <a:gd name="connsiteX10" fmla="*/ 466725 w 607219"/>
                  <a:gd name="connsiteY10" fmla="*/ 4763 h 1133475"/>
                  <a:gd name="connsiteX11" fmla="*/ 547688 w 607219"/>
                  <a:gd name="connsiteY11" fmla="*/ 9525 h 1133475"/>
                  <a:gd name="connsiteX12" fmla="*/ 592931 w 607219"/>
                  <a:gd name="connsiteY12" fmla="*/ 61913 h 1133475"/>
                  <a:gd name="connsiteX13" fmla="*/ 607219 w 607219"/>
                  <a:gd name="connsiteY13" fmla="*/ 142875 h 1133475"/>
                  <a:gd name="connsiteX14" fmla="*/ 604838 w 607219"/>
                  <a:gd name="connsiteY14" fmla="*/ 252413 h 1133475"/>
                  <a:gd name="connsiteX15" fmla="*/ 600075 w 607219"/>
                  <a:gd name="connsiteY15" fmla="*/ 354806 h 1133475"/>
                  <a:gd name="connsiteX16" fmla="*/ 578644 w 607219"/>
                  <a:gd name="connsiteY16" fmla="*/ 502444 h 1133475"/>
                  <a:gd name="connsiteX17" fmla="*/ 490538 w 607219"/>
                  <a:gd name="connsiteY17" fmla="*/ 1021556 h 1133475"/>
                  <a:gd name="connsiteX18" fmla="*/ 442913 w 607219"/>
                  <a:gd name="connsiteY18" fmla="*/ 1095375 h 1133475"/>
                  <a:gd name="connsiteX19" fmla="*/ 340519 w 607219"/>
                  <a:gd name="connsiteY19" fmla="*/ 1133475 h 1133475"/>
                  <a:gd name="connsiteX20" fmla="*/ 242888 w 607219"/>
                  <a:gd name="connsiteY20" fmla="*/ 1131094 h 1133475"/>
                  <a:gd name="connsiteX21" fmla="*/ 161925 w 607219"/>
                  <a:gd name="connsiteY21" fmla="*/ 1090613 h 1133475"/>
                  <a:gd name="connsiteX22" fmla="*/ 121444 w 607219"/>
                  <a:gd name="connsiteY22" fmla="*/ 1014413 h 1133475"/>
                  <a:gd name="connsiteX23" fmla="*/ 73819 w 607219"/>
                  <a:gd name="connsiteY23" fmla="*/ 819150 h 1133475"/>
                  <a:gd name="connsiteX24" fmla="*/ 61913 w 607219"/>
                  <a:gd name="connsiteY24" fmla="*/ 711994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07219" h="1133475">
                    <a:moveTo>
                      <a:pt x="61913" y="711994"/>
                    </a:moveTo>
                    <a:lnTo>
                      <a:pt x="30956" y="511969"/>
                    </a:lnTo>
                    <a:lnTo>
                      <a:pt x="11906" y="392906"/>
                    </a:lnTo>
                    <a:lnTo>
                      <a:pt x="4763" y="307181"/>
                    </a:lnTo>
                    <a:lnTo>
                      <a:pt x="0" y="209550"/>
                    </a:lnTo>
                    <a:lnTo>
                      <a:pt x="11906" y="123825"/>
                    </a:lnTo>
                    <a:lnTo>
                      <a:pt x="40481" y="50006"/>
                    </a:lnTo>
                    <a:lnTo>
                      <a:pt x="126206" y="2381"/>
                    </a:lnTo>
                    <a:lnTo>
                      <a:pt x="219075" y="2381"/>
                    </a:lnTo>
                    <a:lnTo>
                      <a:pt x="376238" y="0"/>
                    </a:lnTo>
                    <a:lnTo>
                      <a:pt x="466725" y="4763"/>
                    </a:lnTo>
                    <a:lnTo>
                      <a:pt x="547688" y="9525"/>
                    </a:lnTo>
                    <a:lnTo>
                      <a:pt x="592931" y="61913"/>
                    </a:lnTo>
                    <a:lnTo>
                      <a:pt x="607219" y="142875"/>
                    </a:lnTo>
                    <a:cubicBezTo>
                      <a:pt x="606425" y="179388"/>
                      <a:pt x="605632" y="215900"/>
                      <a:pt x="604838" y="252413"/>
                    </a:cubicBezTo>
                    <a:lnTo>
                      <a:pt x="600075" y="354806"/>
                    </a:lnTo>
                    <a:lnTo>
                      <a:pt x="578644" y="502444"/>
                    </a:lnTo>
                    <a:lnTo>
                      <a:pt x="490538" y="1021556"/>
                    </a:lnTo>
                    <a:lnTo>
                      <a:pt x="442913" y="1095375"/>
                    </a:lnTo>
                    <a:lnTo>
                      <a:pt x="340519" y="1133475"/>
                    </a:lnTo>
                    <a:lnTo>
                      <a:pt x="242888" y="1131094"/>
                    </a:lnTo>
                    <a:lnTo>
                      <a:pt x="161925" y="1090613"/>
                    </a:lnTo>
                    <a:lnTo>
                      <a:pt x="121444" y="1014413"/>
                    </a:lnTo>
                    <a:lnTo>
                      <a:pt x="73819" y="819150"/>
                    </a:lnTo>
                    <a:cubicBezTo>
                      <a:pt x="73025" y="789781"/>
                      <a:pt x="72232" y="760413"/>
                      <a:pt x="61913" y="711994"/>
                    </a:cubicBez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Полилиния 185"/>
              <p:cNvSpPr/>
              <p:nvPr/>
            </p:nvSpPr>
            <p:spPr>
              <a:xfrm rot="160785" flipH="1">
                <a:off x="2238264" y="3581631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олилиния 187"/>
              <p:cNvSpPr/>
              <p:nvPr/>
            </p:nvSpPr>
            <p:spPr>
              <a:xfrm rot="21439215">
                <a:off x="9213474" y="3612476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Полилиния 189"/>
              <p:cNvSpPr/>
              <p:nvPr/>
            </p:nvSpPr>
            <p:spPr>
              <a:xfrm rot="21439215">
                <a:off x="8414867" y="3612480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0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2801775" y="3033615"/>
              <a:ext cx="1105410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8" name="Группа 87"/>
            <p:cNvGrpSpPr/>
            <p:nvPr/>
          </p:nvGrpSpPr>
          <p:grpSpPr>
            <a:xfrm flipH="1">
              <a:off x="2794223" y="3228320"/>
              <a:ext cx="1853324" cy="486871"/>
              <a:chOff x="7567235" y="3123194"/>
              <a:chExt cx="2597217" cy="486871"/>
            </a:xfrm>
          </p:grpSpPr>
          <p:sp>
            <p:nvSpPr>
              <p:cNvPr id="89" name="Полилиния 88"/>
              <p:cNvSpPr/>
              <p:nvPr/>
            </p:nvSpPr>
            <p:spPr>
              <a:xfrm rot="11293706" flipH="1">
                <a:off x="8106093" y="3128739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 rot="11364920" flipH="1">
                <a:off x="7567235" y="3123194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олилиния 90"/>
              <p:cNvSpPr/>
              <p:nvPr/>
            </p:nvSpPr>
            <p:spPr>
              <a:xfrm rot="10606984">
                <a:off x="9384432" y="3169854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олилиния 91"/>
              <p:cNvSpPr/>
              <p:nvPr/>
            </p:nvSpPr>
            <p:spPr>
              <a:xfrm rot="10606984">
                <a:off x="8593244" y="3169853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3" name="Полилиния 162"/>
            <p:cNvSpPr/>
            <p:nvPr/>
          </p:nvSpPr>
          <p:spPr>
            <a:xfrm rot="260911" flipH="1">
              <a:off x="7056843" y="3168437"/>
              <a:ext cx="478714" cy="650588"/>
            </a:xfrm>
            <a:custGeom>
              <a:avLst/>
              <a:gdLst>
                <a:gd name="connsiteX0" fmla="*/ 335756 w 1071562"/>
                <a:gd name="connsiteY0" fmla="*/ 45244 h 1516856"/>
                <a:gd name="connsiteX1" fmla="*/ 223837 w 1071562"/>
                <a:gd name="connsiteY1" fmla="*/ 135731 h 1516856"/>
                <a:gd name="connsiteX2" fmla="*/ 164306 w 1071562"/>
                <a:gd name="connsiteY2" fmla="*/ 242887 h 1516856"/>
                <a:gd name="connsiteX3" fmla="*/ 123825 w 1071562"/>
                <a:gd name="connsiteY3" fmla="*/ 350044 h 1516856"/>
                <a:gd name="connsiteX4" fmla="*/ 78581 w 1071562"/>
                <a:gd name="connsiteY4" fmla="*/ 481012 h 1516856"/>
                <a:gd name="connsiteX5" fmla="*/ 52387 w 1071562"/>
                <a:gd name="connsiteY5" fmla="*/ 573881 h 1516856"/>
                <a:gd name="connsiteX6" fmla="*/ 26194 w 1071562"/>
                <a:gd name="connsiteY6" fmla="*/ 723900 h 1516856"/>
                <a:gd name="connsiteX7" fmla="*/ 14287 w 1071562"/>
                <a:gd name="connsiteY7" fmla="*/ 864394 h 1516856"/>
                <a:gd name="connsiteX8" fmla="*/ 0 w 1071562"/>
                <a:gd name="connsiteY8" fmla="*/ 1009650 h 1516856"/>
                <a:gd name="connsiteX9" fmla="*/ 19050 w 1071562"/>
                <a:gd name="connsiteY9" fmla="*/ 1150144 h 1516856"/>
                <a:gd name="connsiteX10" fmla="*/ 73819 w 1071562"/>
                <a:gd name="connsiteY10" fmla="*/ 1278731 h 1516856"/>
                <a:gd name="connsiteX11" fmla="*/ 157162 w 1071562"/>
                <a:gd name="connsiteY11" fmla="*/ 1357312 h 1516856"/>
                <a:gd name="connsiteX12" fmla="*/ 247650 w 1071562"/>
                <a:gd name="connsiteY12" fmla="*/ 1416844 h 1516856"/>
                <a:gd name="connsiteX13" fmla="*/ 326231 w 1071562"/>
                <a:gd name="connsiteY13" fmla="*/ 1466850 h 1516856"/>
                <a:gd name="connsiteX14" fmla="*/ 423862 w 1071562"/>
                <a:gd name="connsiteY14" fmla="*/ 1500187 h 1516856"/>
                <a:gd name="connsiteX15" fmla="*/ 511969 w 1071562"/>
                <a:gd name="connsiteY15" fmla="*/ 1516856 h 1516856"/>
                <a:gd name="connsiteX16" fmla="*/ 585787 w 1071562"/>
                <a:gd name="connsiteY16" fmla="*/ 1516856 h 1516856"/>
                <a:gd name="connsiteX17" fmla="*/ 666750 w 1071562"/>
                <a:gd name="connsiteY17" fmla="*/ 1485900 h 1516856"/>
                <a:gd name="connsiteX18" fmla="*/ 764381 w 1071562"/>
                <a:gd name="connsiteY18" fmla="*/ 1447800 h 1516856"/>
                <a:gd name="connsiteX19" fmla="*/ 931069 w 1071562"/>
                <a:gd name="connsiteY19" fmla="*/ 1359694 h 1516856"/>
                <a:gd name="connsiteX20" fmla="*/ 976312 w 1071562"/>
                <a:gd name="connsiteY20" fmla="*/ 1314450 h 1516856"/>
                <a:gd name="connsiteX21" fmla="*/ 1026319 w 1071562"/>
                <a:gd name="connsiteY21" fmla="*/ 1228725 h 1516856"/>
                <a:gd name="connsiteX22" fmla="*/ 1062037 w 1071562"/>
                <a:gd name="connsiteY22" fmla="*/ 1135856 h 1516856"/>
                <a:gd name="connsiteX23" fmla="*/ 1071562 w 1071562"/>
                <a:gd name="connsiteY23" fmla="*/ 1035844 h 1516856"/>
                <a:gd name="connsiteX24" fmla="*/ 1064419 w 1071562"/>
                <a:gd name="connsiteY24" fmla="*/ 928687 h 1516856"/>
                <a:gd name="connsiteX25" fmla="*/ 1042987 w 1071562"/>
                <a:gd name="connsiteY25" fmla="*/ 821531 h 1516856"/>
                <a:gd name="connsiteX26" fmla="*/ 1014412 w 1071562"/>
                <a:gd name="connsiteY26" fmla="*/ 609600 h 1516856"/>
                <a:gd name="connsiteX27" fmla="*/ 959644 w 1071562"/>
                <a:gd name="connsiteY27" fmla="*/ 461962 h 1516856"/>
                <a:gd name="connsiteX28" fmla="*/ 895350 w 1071562"/>
                <a:gd name="connsiteY28" fmla="*/ 295275 h 1516856"/>
                <a:gd name="connsiteX29" fmla="*/ 821531 w 1071562"/>
                <a:gd name="connsiteY29" fmla="*/ 173831 h 1516856"/>
                <a:gd name="connsiteX30" fmla="*/ 738187 w 1071562"/>
                <a:gd name="connsiteY30" fmla="*/ 69056 h 1516856"/>
                <a:gd name="connsiteX31" fmla="*/ 626269 w 1071562"/>
                <a:gd name="connsiteY31" fmla="*/ 11906 h 1516856"/>
                <a:gd name="connsiteX32" fmla="*/ 459581 w 1071562"/>
                <a:gd name="connsiteY32" fmla="*/ 0 h 1516856"/>
                <a:gd name="connsiteX33" fmla="*/ 335756 w 1071562"/>
                <a:gd name="connsiteY33" fmla="*/ 45244 h 151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1562" h="1516856">
                  <a:moveTo>
                    <a:pt x="335756" y="45244"/>
                  </a:moveTo>
                  <a:lnTo>
                    <a:pt x="223837" y="135731"/>
                  </a:lnTo>
                  <a:lnTo>
                    <a:pt x="164306" y="242887"/>
                  </a:lnTo>
                  <a:lnTo>
                    <a:pt x="123825" y="350044"/>
                  </a:lnTo>
                  <a:lnTo>
                    <a:pt x="78581" y="481012"/>
                  </a:lnTo>
                  <a:lnTo>
                    <a:pt x="52387" y="573881"/>
                  </a:lnTo>
                  <a:lnTo>
                    <a:pt x="26194" y="723900"/>
                  </a:lnTo>
                  <a:lnTo>
                    <a:pt x="14287" y="864394"/>
                  </a:lnTo>
                  <a:lnTo>
                    <a:pt x="0" y="1009650"/>
                  </a:lnTo>
                  <a:lnTo>
                    <a:pt x="19050" y="1150144"/>
                  </a:lnTo>
                  <a:lnTo>
                    <a:pt x="73819" y="1278731"/>
                  </a:lnTo>
                  <a:lnTo>
                    <a:pt x="157162" y="1357312"/>
                  </a:lnTo>
                  <a:lnTo>
                    <a:pt x="247650" y="1416844"/>
                  </a:lnTo>
                  <a:lnTo>
                    <a:pt x="326231" y="1466850"/>
                  </a:lnTo>
                  <a:lnTo>
                    <a:pt x="423862" y="1500187"/>
                  </a:lnTo>
                  <a:lnTo>
                    <a:pt x="511969" y="1516856"/>
                  </a:lnTo>
                  <a:lnTo>
                    <a:pt x="585787" y="1516856"/>
                  </a:lnTo>
                  <a:lnTo>
                    <a:pt x="666750" y="1485900"/>
                  </a:lnTo>
                  <a:lnTo>
                    <a:pt x="764381" y="1447800"/>
                  </a:lnTo>
                  <a:lnTo>
                    <a:pt x="931069" y="1359694"/>
                  </a:lnTo>
                  <a:lnTo>
                    <a:pt x="976312" y="1314450"/>
                  </a:lnTo>
                  <a:lnTo>
                    <a:pt x="1026319" y="1228725"/>
                  </a:lnTo>
                  <a:lnTo>
                    <a:pt x="1062037" y="1135856"/>
                  </a:lnTo>
                  <a:lnTo>
                    <a:pt x="1071562" y="1035844"/>
                  </a:lnTo>
                  <a:lnTo>
                    <a:pt x="1064419" y="928687"/>
                  </a:lnTo>
                  <a:lnTo>
                    <a:pt x="1042987" y="821531"/>
                  </a:lnTo>
                  <a:lnTo>
                    <a:pt x="1014412" y="609600"/>
                  </a:lnTo>
                  <a:lnTo>
                    <a:pt x="959644" y="461962"/>
                  </a:lnTo>
                  <a:lnTo>
                    <a:pt x="895350" y="295275"/>
                  </a:lnTo>
                  <a:lnTo>
                    <a:pt x="821531" y="173831"/>
                  </a:lnTo>
                  <a:lnTo>
                    <a:pt x="738187" y="69056"/>
                  </a:lnTo>
                  <a:lnTo>
                    <a:pt x="626269" y="11906"/>
                  </a:lnTo>
                  <a:lnTo>
                    <a:pt x="459581" y="0"/>
                  </a:lnTo>
                  <a:lnTo>
                    <a:pt x="335756" y="45244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Полилиния 163"/>
            <p:cNvSpPr/>
            <p:nvPr/>
          </p:nvSpPr>
          <p:spPr>
            <a:xfrm flipH="1">
              <a:off x="6599790" y="3237859"/>
              <a:ext cx="428127" cy="548952"/>
            </a:xfrm>
            <a:custGeom>
              <a:avLst/>
              <a:gdLst>
                <a:gd name="connsiteX0" fmla="*/ 145257 w 935832"/>
                <a:gd name="connsiteY0" fmla="*/ 161925 h 1359694"/>
                <a:gd name="connsiteX1" fmla="*/ 92869 w 935832"/>
                <a:gd name="connsiteY1" fmla="*/ 307181 h 1359694"/>
                <a:gd name="connsiteX2" fmla="*/ 66675 w 935832"/>
                <a:gd name="connsiteY2" fmla="*/ 445294 h 1359694"/>
                <a:gd name="connsiteX3" fmla="*/ 33338 w 935832"/>
                <a:gd name="connsiteY3" fmla="*/ 583406 h 1359694"/>
                <a:gd name="connsiteX4" fmla="*/ 16669 w 935832"/>
                <a:gd name="connsiteY4" fmla="*/ 762000 h 1359694"/>
                <a:gd name="connsiteX5" fmla="*/ 0 w 935832"/>
                <a:gd name="connsiteY5" fmla="*/ 883444 h 1359694"/>
                <a:gd name="connsiteX6" fmla="*/ 4763 w 935832"/>
                <a:gd name="connsiteY6" fmla="*/ 966788 h 1359694"/>
                <a:gd name="connsiteX7" fmla="*/ 16669 w 935832"/>
                <a:gd name="connsiteY7" fmla="*/ 1066800 h 1359694"/>
                <a:gd name="connsiteX8" fmla="*/ 42863 w 935832"/>
                <a:gd name="connsiteY8" fmla="*/ 1190625 h 1359694"/>
                <a:gd name="connsiteX9" fmla="*/ 83344 w 935832"/>
                <a:gd name="connsiteY9" fmla="*/ 1252538 h 1359694"/>
                <a:gd name="connsiteX10" fmla="*/ 154782 w 935832"/>
                <a:gd name="connsiteY10" fmla="*/ 1304925 h 1359694"/>
                <a:gd name="connsiteX11" fmla="*/ 257175 w 935832"/>
                <a:gd name="connsiteY11" fmla="*/ 1350169 h 1359694"/>
                <a:gd name="connsiteX12" fmla="*/ 381000 w 935832"/>
                <a:gd name="connsiteY12" fmla="*/ 1354931 h 1359694"/>
                <a:gd name="connsiteX13" fmla="*/ 566738 w 935832"/>
                <a:gd name="connsiteY13" fmla="*/ 1359694 h 1359694"/>
                <a:gd name="connsiteX14" fmla="*/ 592932 w 935832"/>
                <a:gd name="connsiteY14" fmla="*/ 1359694 h 1359694"/>
                <a:gd name="connsiteX15" fmla="*/ 714375 w 935832"/>
                <a:gd name="connsiteY15" fmla="*/ 1359694 h 1359694"/>
                <a:gd name="connsiteX16" fmla="*/ 814388 w 935832"/>
                <a:gd name="connsiteY16" fmla="*/ 1343025 h 1359694"/>
                <a:gd name="connsiteX17" fmla="*/ 881063 w 935832"/>
                <a:gd name="connsiteY17" fmla="*/ 1309688 h 1359694"/>
                <a:gd name="connsiteX18" fmla="*/ 923925 w 935832"/>
                <a:gd name="connsiteY18" fmla="*/ 1235869 h 1359694"/>
                <a:gd name="connsiteX19" fmla="*/ 935832 w 935832"/>
                <a:gd name="connsiteY19" fmla="*/ 1123950 h 1359694"/>
                <a:gd name="connsiteX20" fmla="*/ 926307 w 935832"/>
                <a:gd name="connsiteY20" fmla="*/ 1016794 h 1359694"/>
                <a:gd name="connsiteX21" fmla="*/ 912019 w 935832"/>
                <a:gd name="connsiteY21" fmla="*/ 876300 h 1359694"/>
                <a:gd name="connsiteX22" fmla="*/ 878682 w 935832"/>
                <a:gd name="connsiteY22" fmla="*/ 676275 h 1359694"/>
                <a:gd name="connsiteX23" fmla="*/ 833438 w 935832"/>
                <a:gd name="connsiteY23" fmla="*/ 492919 h 1359694"/>
                <a:gd name="connsiteX24" fmla="*/ 771525 w 935832"/>
                <a:gd name="connsiteY24" fmla="*/ 342900 h 1359694"/>
                <a:gd name="connsiteX25" fmla="*/ 711994 w 935832"/>
                <a:gd name="connsiteY25" fmla="*/ 211931 h 1359694"/>
                <a:gd name="connsiteX26" fmla="*/ 635794 w 935832"/>
                <a:gd name="connsiteY26" fmla="*/ 109538 h 1359694"/>
                <a:gd name="connsiteX27" fmla="*/ 557213 w 935832"/>
                <a:gd name="connsiteY27" fmla="*/ 38100 h 1359694"/>
                <a:gd name="connsiteX28" fmla="*/ 464344 w 935832"/>
                <a:gd name="connsiteY28" fmla="*/ 0 h 1359694"/>
                <a:gd name="connsiteX29" fmla="*/ 392907 w 935832"/>
                <a:gd name="connsiteY29" fmla="*/ 2381 h 1359694"/>
                <a:gd name="connsiteX30" fmla="*/ 302419 w 935832"/>
                <a:gd name="connsiteY30" fmla="*/ 23813 h 1359694"/>
                <a:gd name="connsiteX31" fmla="*/ 214313 w 935832"/>
                <a:gd name="connsiteY31" fmla="*/ 73819 h 1359694"/>
                <a:gd name="connsiteX32" fmla="*/ 145257 w 935832"/>
                <a:gd name="connsiteY32" fmla="*/ 161925 h 13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35832" h="1359694">
                  <a:moveTo>
                    <a:pt x="145257" y="161925"/>
                  </a:moveTo>
                  <a:lnTo>
                    <a:pt x="92869" y="307181"/>
                  </a:lnTo>
                  <a:lnTo>
                    <a:pt x="66675" y="445294"/>
                  </a:lnTo>
                  <a:lnTo>
                    <a:pt x="33338" y="583406"/>
                  </a:lnTo>
                  <a:lnTo>
                    <a:pt x="16669" y="762000"/>
                  </a:lnTo>
                  <a:lnTo>
                    <a:pt x="0" y="883444"/>
                  </a:lnTo>
                  <a:lnTo>
                    <a:pt x="4763" y="966788"/>
                  </a:lnTo>
                  <a:lnTo>
                    <a:pt x="16669" y="1066800"/>
                  </a:lnTo>
                  <a:lnTo>
                    <a:pt x="42863" y="1190625"/>
                  </a:lnTo>
                  <a:lnTo>
                    <a:pt x="83344" y="1252538"/>
                  </a:lnTo>
                  <a:lnTo>
                    <a:pt x="154782" y="1304925"/>
                  </a:lnTo>
                  <a:lnTo>
                    <a:pt x="257175" y="1350169"/>
                  </a:lnTo>
                  <a:lnTo>
                    <a:pt x="381000" y="1354931"/>
                  </a:lnTo>
                  <a:lnTo>
                    <a:pt x="566738" y="1359694"/>
                  </a:lnTo>
                  <a:lnTo>
                    <a:pt x="592932" y="1359694"/>
                  </a:lnTo>
                  <a:lnTo>
                    <a:pt x="714375" y="1359694"/>
                  </a:lnTo>
                  <a:lnTo>
                    <a:pt x="814388" y="1343025"/>
                  </a:lnTo>
                  <a:lnTo>
                    <a:pt x="881063" y="1309688"/>
                  </a:lnTo>
                  <a:lnTo>
                    <a:pt x="923925" y="1235869"/>
                  </a:lnTo>
                  <a:lnTo>
                    <a:pt x="935832" y="1123950"/>
                  </a:lnTo>
                  <a:lnTo>
                    <a:pt x="926307" y="1016794"/>
                  </a:lnTo>
                  <a:lnTo>
                    <a:pt x="912019" y="876300"/>
                  </a:lnTo>
                  <a:lnTo>
                    <a:pt x="878682" y="676275"/>
                  </a:lnTo>
                  <a:lnTo>
                    <a:pt x="833438" y="492919"/>
                  </a:lnTo>
                  <a:lnTo>
                    <a:pt x="771525" y="342900"/>
                  </a:lnTo>
                  <a:lnTo>
                    <a:pt x="711994" y="211931"/>
                  </a:lnTo>
                  <a:lnTo>
                    <a:pt x="635794" y="109538"/>
                  </a:lnTo>
                  <a:lnTo>
                    <a:pt x="557213" y="38100"/>
                  </a:lnTo>
                  <a:lnTo>
                    <a:pt x="464344" y="0"/>
                  </a:lnTo>
                  <a:lnTo>
                    <a:pt x="392907" y="2381"/>
                  </a:lnTo>
                  <a:lnTo>
                    <a:pt x="302419" y="23813"/>
                  </a:lnTo>
                  <a:lnTo>
                    <a:pt x="214313" y="73819"/>
                  </a:lnTo>
                  <a:lnTo>
                    <a:pt x="145257" y="161925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Полилиния 165"/>
            <p:cNvSpPr/>
            <p:nvPr/>
          </p:nvSpPr>
          <p:spPr>
            <a:xfrm flipH="1">
              <a:off x="6091505" y="3159144"/>
              <a:ext cx="500255" cy="663014"/>
            </a:xfrm>
            <a:custGeom>
              <a:avLst/>
              <a:gdLst>
                <a:gd name="connsiteX0" fmla="*/ 404813 w 1162050"/>
                <a:gd name="connsiteY0" fmla="*/ 23813 h 1476375"/>
                <a:gd name="connsiteX1" fmla="*/ 538163 w 1162050"/>
                <a:gd name="connsiteY1" fmla="*/ 0 h 1476375"/>
                <a:gd name="connsiteX2" fmla="*/ 671513 w 1162050"/>
                <a:gd name="connsiteY2" fmla="*/ 14288 h 1476375"/>
                <a:gd name="connsiteX3" fmla="*/ 771525 w 1162050"/>
                <a:gd name="connsiteY3" fmla="*/ 42863 h 1476375"/>
                <a:gd name="connsiteX4" fmla="*/ 895350 w 1162050"/>
                <a:gd name="connsiteY4" fmla="*/ 109538 h 1476375"/>
                <a:gd name="connsiteX5" fmla="*/ 1014413 w 1162050"/>
                <a:gd name="connsiteY5" fmla="*/ 276225 h 1476375"/>
                <a:gd name="connsiteX6" fmla="*/ 1090613 w 1162050"/>
                <a:gd name="connsiteY6" fmla="*/ 476250 h 1476375"/>
                <a:gd name="connsiteX7" fmla="*/ 1128713 w 1162050"/>
                <a:gd name="connsiteY7" fmla="*/ 647700 h 1476375"/>
                <a:gd name="connsiteX8" fmla="*/ 1162050 w 1162050"/>
                <a:gd name="connsiteY8" fmla="*/ 890588 h 1476375"/>
                <a:gd name="connsiteX9" fmla="*/ 1162050 w 1162050"/>
                <a:gd name="connsiteY9" fmla="*/ 1076325 h 1476375"/>
                <a:gd name="connsiteX10" fmla="*/ 1157288 w 1162050"/>
                <a:gd name="connsiteY10" fmla="*/ 1266825 h 1476375"/>
                <a:gd name="connsiteX11" fmla="*/ 1100138 w 1162050"/>
                <a:gd name="connsiteY11" fmla="*/ 1419225 h 1476375"/>
                <a:gd name="connsiteX12" fmla="*/ 1023938 w 1162050"/>
                <a:gd name="connsiteY12" fmla="*/ 1462088 h 1476375"/>
                <a:gd name="connsiteX13" fmla="*/ 771525 w 1162050"/>
                <a:gd name="connsiteY13" fmla="*/ 1476375 h 1476375"/>
                <a:gd name="connsiteX14" fmla="*/ 314325 w 1162050"/>
                <a:gd name="connsiteY14" fmla="*/ 1476375 h 1476375"/>
                <a:gd name="connsiteX15" fmla="*/ 180975 w 1162050"/>
                <a:gd name="connsiteY15" fmla="*/ 1452563 h 1476375"/>
                <a:gd name="connsiteX16" fmla="*/ 104775 w 1162050"/>
                <a:gd name="connsiteY16" fmla="*/ 1404938 h 1476375"/>
                <a:gd name="connsiteX17" fmla="*/ 42863 w 1162050"/>
                <a:gd name="connsiteY17" fmla="*/ 1314450 h 1476375"/>
                <a:gd name="connsiteX18" fmla="*/ 0 w 1162050"/>
                <a:gd name="connsiteY18" fmla="*/ 1185863 h 1476375"/>
                <a:gd name="connsiteX19" fmla="*/ 14288 w 1162050"/>
                <a:gd name="connsiteY19" fmla="*/ 804863 h 1476375"/>
                <a:gd name="connsiteX20" fmla="*/ 76200 w 1162050"/>
                <a:gd name="connsiteY20" fmla="*/ 557213 h 1476375"/>
                <a:gd name="connsiteX21" fmla="*/ 138113 w 1162050"/>
                <a:gd name="connsiteY21" fmla="*/ 333375 h 1476375"/>
                <a:gd name="connsiteX22" fmla="*/ 209550 w 1162050"/>
                <a:gd name="connsiteY22" fmla="*/ 185738 h 1476375"/>
                <a:gd name="connsiteX23" fmla="*/ 290513 w 1162050"/>
                <a:gd name="connsiteY23" fmla="*/ 71438 h 1476375"/>
                <a:gd name="connsiteX24" fmla="*/ 404813 w 1162050"/>
                <a:gd name="connsiteY24" fmla="*/ 23813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2050" h="1476375">
                  <a:moveTo>
                    <a:pt x="404813" y="23813"/>
                  </a:moveTo>
                  <a:lnTo>
                    <a:pt x="538163" y="0"/>
                  </a:lnTo>
                  <a:lnTo>
                    <a:pt x="671513" y="14288"/>
                  </a:lnTo>
                  <a:lnTo>
                    <a:pt x="771525" y="42863"/>
                  </a:lnTo>
                  <a:lnTo>
                    <a:pt x="895350" y="109538"/>
                  </a:lnTo>
                  <a:lnTo>
                    <a:pt x="1014413" y="276225"/>
                  </a:lnTo>
                  <a:lnTo>
                    <a:pt x="1090613" y="476250"/>
                  </a:lnTo>
                  <a:lnTo>
                    <a:pt x="1128713" y="647700"/>
                  </a:lnTo>
                  <a:lnTo>
                    <a:pt x="1162050" y="890588"/>
                  </a:lnTo>
                  <a:lnTo>
                    <a:pt x="1162050" y="1076325"/>
                  </a:lnTo>
                  <a:lnTo>
                    <a:pt x="1157288" y="1266825"/>
                  </a:lnTo>
                  <a:lnTo>
                    <a:pt x="1100138" y="1419225"/>
                  </a:lnTo>
                  <a:lnTo>
                    <a:pt x="1023938" y="1462088"/>
                  </a:lnTo>
                  <a:lnTo>
                    <a:pt x="771525" y="1476375"/>
                  </a:lnTo>
                  <a:lnTo>
                    <a:pt x="314325" y="1476375"/>
                  </a:lnTo>
                  <a:lnTo>
                    <a:pt x="180975" y="1452563"/>
                  </a:lnTo>
                  <a:lnTo>
                    <a:pt x="104775" y="1404938"/>
                  </a:lnTo>
                  <a:lnTo>
                    <a:pt x="42863" y="1314450"/>
                  </a:lnTo>
                  <a:lnTo>
                    <a:pt x="0" y="1185863"/>
                  </a:lnTo>
                  <a:lnTo>
                    <a:pt x="14288" y="804863"/>
                  </a:lnTo>
                  <a:lnTo>
                    <a:pt x="76200" y="557213"/>
                  </a:lnTo>
                  <a:lnTo>
                    <a:pt x="138113" y="333375"/>
                  </a:lnTo>
                  <a:lnTo>
                    <a:pt x="209550" y="185738"/>
                  </a:lnTo>
                  <a:lnTo>
                    <a:pt x="290513" y="71438"/>
                  </a:lnTo>
                  <a:lnTo>
                    <a:pt x="404813" y="23813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олилиния 166"/>
            <p:cNvSpPr/>
            <p:nvPr/>
          </p:nvSpPr>
          <p:spPr>
            <a:xfrm>
              <a:off x="5159245" y="3237859"/>
              <a:ext cx="428127" cy="548952"/>
            </a:xfrm>
            <a:custGeom>
              <a:avLst/>
              <a:gdLst>
                <a:gd name="connsiteX0" fmla="*/ 145257 w 935832"/>
                <a:gd name="connsiteY0" fmla="*/ 161925 h 1359694"/>
                <a:gd name="connsiteX1" fmla="*/ 92869 w 935832"/>
                <a:gd name="connsiteY1" fmla="*/ 307181 h 1359694"/>
                <a:gd name="connsiteX2" fmla="*/ 66675 w 935832"/>
                <a:gd name="connsiteY2" fmla="*/ 445294 h 1359694"/>
                <a:gd name="connsiteX3" fmla="*/ 33338 w 935832"/>
                <a:gd name="connsiteY3" fmla="*/ 583406 h 1359694"/>
                <a:gd name="connsiteX4" fmla="*/ 16669 w 935832"/>
                <a:gd name="connsiteY4" fmla="*/ 762000 h 1359694"/>
                <a:gd name="connsiteX5" fmla="*/ 0 w 935832"/>
                <a:gd name="connsiteY5" fmla="*/ 883444 h 1359694"/>
                <a:gd name="connsiteX6" fmla="*/ 4763 w 935832"/>
                <a:gd name="connsiteY6" fmla="*/ 966788 h 1359694"/>
                <a:gd name="connsiteX7" fmla="*/ 16669 w 935832"/>
                <a:gd name="connsiteY7" fmla="*/ 1066800 h 1359694"/>
                <a:gd name="connsiteX8" fmla="*/ 42863 w 935832"/>
                <a:gd name="connsiteY8" fmla="*/ 1190625 h 1359694"/>
                <a:gd name="connsiteX9" fmla="*/ 83344 w 935832"/>
                <a:gd name="connsiteY9" fmla="*/ 1252538 h 1359694"/>
                <a:gd name="connsiteX10" fmla="*/ 154782 w 935832"/>
                <a:gd name="connsiteY10" fmla="*/ 1304925 h 1359694"/>
                <a:gd name="connsiteX11" fmla="*/ 257175 w 935832"/>
                <a:gd name="connsiteY11" fmla="*/ 1350169 h 1359694"/>
                <a:gd name="connsiteX12" fmla="*/ 381000 w 935832"/>
                <a:gd name="connsiteY12" fmla="*/ 1354931 h 1359694"/>
                <a:gd name="connsiteX13" fmla="*/ 566738 w 935832"/>
                <a:gd name="connsiteY13" fmla="*/ 1359694 h 1359694"/>
                <a:gd name="connsiteX14" fmla="*/ 592932 w 935832"/>
                <a:gd name="connsiteY14" fmla="*/ 1359694 h 1359694"/>
                <a:gd name="connsiteX15" fmla="*/ 714375 w 935832"/>
                <a:gd name="connsiteY15" fmla="*/ 1359694 h 1359694"/>
                <a:gd name="connsiteX16" fmla="*/ 814388 w 935832"/>
                <a:gd name="connsiteY16" fmla="*/ 1343025 h 1359694"/>
                <a:gd name="connsiteX17" fmla="*/ 881063 w 935832"/>
                <a:gd name="connsiteY17" fmla="*/ 1309688 h 1359694"/>
                <a:gd name="connsiteX18" fmla="*/ 923925 w 935832"/>
                <a:gd name="connsiteY18" fmla="*/ 1235869 h 1359694"/>
                <a:gd name="connsiteX19" fmla="*/ 935832 w 935832"/>
                <a:gd name="connsiteY19" fmla="*/ 1123950 h 1359694"/>
                <a:gd name="connsiteX20" fmla="*/ 926307 w 935832"/>
                <a:gd name="connsiteY20" fmla="*/ 1016794 h 1359694"/>
                <a:gd name="connsiteX21" fmla="*/ 912019 w 935832"/>
                <a:gd name="connsiteY21" fmla="*/ 876300 h 1359694"/>
                <a:gd name="connsiteX22" fmla="*/ 878682 w 935832"/>
                <a:gd name="connsiteY22" fmla="*/ 676275 h 1359694"/>
                <a:gd name="connsiteX23" fmla="*/ 833438 w 935832"/>
                <a:gd name="connsiteY23" fmla="*/ 492919 h 1359694"/>
                <a:gd name="connsiteX24" fmla="*/ 771525 w 935832"/>
                <a:gd name="connsiteY24" fmla="*/ 342900 h 1359694"/>
                <a:gd name="connsiteX25" fmla="*/ 711994 w 935832"/>
                <a:gd name="connsiteY25" fmla="*/ 211931 h 1359694"/>
                <a:gd name="connsiteX26" fmla="*/ 635794 w 935832"/>
                <a:gd name="connsiteY26" fmla="*/ 109538 h 1359694"/>
                <a:gd name="connsiteX27" fmla="*/ 557213 w 935832"/>
                <a:gd name="connsiteY27" fmla="*/ 38100 h 1359694"/>
                <a:gd name="connsiteX28" fmla="*/ 464344 w 935832"/>
                <a:gd name="connsiteY28" fmla="*/ 0 h 1359694"/>
                <a:gd name="connsiteX29" fmla="*/ 392907 w 935832"/>
                <a:gd name="connsiteY29" fmla="*/ 2381 h 1359694"/>
                <a:gd name="connsiteX30" fmla="*/ 302419 w 935832"/>
                <a:gd name="connsiteY30" fmla="*/ 23813 h 1359694"/>
                <a:gd name="connsiteX31" fmla="*/ 214313 w 935832"/>
                <a:gd name="connsiteY31" fmla="*/ 73819 h 1359694"/>
                <a:gd name="connsiteX32" fmla="*/ 145257 w 935832"/>
                <a:gd name="connsiteY32" fmla="*/ 161925 h 13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35832" h="1359694">
                  <a:moveTo>
                    <a:pt x="145257" y="161925"/>
                  </a:moveTo>
                  <a:lnTo>
                    <a:pt x="92869" y="307181"/>
                  </a:lnTo>
                  <a:lnTo>
                    <a:pt x="66675" y="445294"/>
                  </a:lnTo>
                  <a:lnTo>
                    <a:pt x="33338" y="583406"/>
                  </a:lnTo>
                  <a:lnTo>
                    <a:pt x="16669" y="762000"/>
                  </a:lnTo>
                  <a:lnTo>
                    <a:pt x="0" y="883444"/>
                  </a:lnTo>
                  <a:lnTo>
                    <a:pt x="4763" y="966788"/>
                  </a:lnTo>
                  <a:lnTo>
                    <a:pt x="16669" y="1066800"/>
                  </a:lnTo>
                  <a:lnTo>
                    <a:pt x="42863" y="1190625"/>
                  </a:lnTo>
                  <a:lnTo>
                    <a:pt x="83344" y="1252538"/>
                  </a:lnTo>
                  <a:lnTo>
                    <a:pt x="154782" y="1304925"/>
                  </a:lnTo>
                  <a:lnTo>
                    <a:pt x="257175" y="1350169"/>
                  </a:lnTo>
                  <a:lnTo>
                    <a:pt x="381000" y="1354931"/>
                  </a:lnTo>
                  <a:lnTo>
                    <a:pt x="566738" y="1359694"/>
                  </a:lnTo>
                  <a:lnTo>
                    <a:pt x="592932" y="1359694"/>
                  </a:lnTo>
                  <a:lnTo>
                    <a:pt x="714375" y="1359694"/>
                  </a:lnTo>
                  <a:lnTo>
                    <a:pt x="814388" y="1343025"/>
                  </a:lnTo>
                  <a:lnTo>
                    <a:pt x="881063" y="1309688"/>
                  </a:lnTo>
                  <a:lnTo>
                    <a:pt x="923925" y="1235869"/>
                  </a:lnTo>
                  <a:lnTo>
                    <a:pt x="935832" y="1123950"/>
                  </a:lnTo>
                  <a:lnTo>
                    <a:pt x="926307" y="1016794"/>
                  </a:lnTo>
                  <a:lnTo>
                    <a:pt x="912019" y="876300"/>
                  </a:lnTo>
                  <a:lnTo>
                    <a:pt x="878682" y="676275"/>
                  </a:lnTo>
                  <a:lnTo>
                    <a:pt x="833438" y="492919"/>
                  </a:lnTo>
                  <a:lnTo>
                    <a:pt x="771525" y="342900"/>
                  </a:lnTo>
                  <a:lnTo>
                    <a:pt x="711994" y="211931"/>
                  </a:lnTo>
                  <a:lnTo>
                    <a:pt x="635794" y="109538"/>
                  </a:lnTo>
                  <a:lnTo>
                    <a:pt x="557213" y="38100"/>
                  </a:lnTo>
                  <a:lnTo>
                    <a:pt x="464344" y="0"/>
                  </a:lnTo>
                  <a:lnTo>
                    <a:pt x="392907" y="2381"/>
                  </a:lnTo>
                  <a:lnTo>
                    <a:pt x="302419" y="23813"/>
                  </a:lnTo>
                  <a:lnTo>
                    <a:pt x="214313" y="73819"/>
                  </a:lnTo>
                  <a:lnTo>
                    <a:pt x="145257" y="161925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Полилиния 167"/>
            <p:cNvSpPr/>
            <p:nvPr/>
          </p:nvSpPr>
          <p:spPr>
            <a:xfrm>
              <a:off x="5586505" y="3159144"/>
              <a:ext cx="500255" cy="663014"/>
            </a:xfrm>
            <a:custGeom>
              <a:avLst/>
              <a:gdLst>
                <a:gd name="connsiteX0" fmla="*/ 404813 w 1162050"/>
                <a:gd name="connsiteY0" fmla="*/ 23813 h 1476375"/>
                <a:gd name="connsiteX1" fmla="*/ 538163 w 1162050"/>
                <a:gd name="connsiteY1" fmla="*/ 0 h 1476375"/>
                <a:gd name="connsiteX2" fmla="*/ 671513 w 1162050"/>
                <a:gd name="connsiteY2" fmla="*/ 14288 h 1476375"/>
                <a:gd name="connsiteX3" fmla="*/ 771525 w 1162050"/>
                <a:gd name="connsiteY3" fmla="*/ 42863 h 1476375"/>
                <a:gd name="connsiteX4" fmla="*/ 895350 w 1162050"/>
                <a:gd name="connsiteY4" fmla="*/ 109538 h 1476375"/>
                <a:gd name="connsiteX5" fmla="*/ 1014413 w 1162050"/>
                <a:gd name="connsiteY5" fmla="*/ 276225 h 1476375"/>
                <a:gd name="connsiteX6" fmla="*/ 1090613 w 1162050"/>
                <a:gd name="connsiteY6" fmla="*/ 476250 h 1476375"/>
                <a:gd name="connsiteX7" fmla="*/ 1128713 w 1162050"/>
                <a:gd name="connsiteY7" fmla="*/ 647700 h 1476375"/>
                <a:gd name="connsiteX8" fmla="*/ 1162050 w 1162050"/>
                <a:gd name="connsiteY8" fmla="*/ 890588 h 1476375"/>
                <a:gd name="connsiteX9" fmla="*/ 1162050 w 1162050"/>
                <a:gd name="connsiteY9" fmla="*/ 1076325 h 1476375"/>
                <a:gd name="connsiteX10" fmla="*/ 1157288 w 1162050"/>
                <a:gd name="connsiteY10" fmla="*/ 1266825 h 1476375"/>
                <a:gd name="connsiteX11" fmla="*/ 1100138 w 1162050"/>
                <a:gd name="connsiteY11" fmla="*/ 1419225 h 1476375"/>
                <a:gd name="connsiteX12" fmla="*/ 1023938 w 1162050"/>
                <a:gd name="connsiteY12" fmla="*/ 1462088 h 1476375"/>
                <a:gd name="connsiteX13" fmla="*/ 771525 w 1162050"/>
                <a:gd name="connsiteY13" fmla="*/ 1476375 h 1476375"/>
                <a:gd name="connsiteX14" fmla="*/ 314325 w 1162050"/>
                <a:gd name="connsiteY14" fmla="*/ 1476375 h 1476375"/>
                <a:gd name="connsiteX15" fmla="*/ 180975 w 1162050"/>
                <a:gd name="connsiteY15" fmla="*/ 1452563 h 1476375"/>
                <a:gd name="connsiteX16" fmla="*/ 104775 w 1162050"/>
                <a:gd name="connsiteY16" fmla="*/ 1404938 h 1476375"/>
                <a:gd name="connsiteX17" fmla="*/ 42863 w 1162050"/>
                <a:gd name="connsiteY17" fmla="*/ 1314450 h 1476375"/>
                <a:gd name="connsiteX18" fmla="*/ 0 w 1162050"/>
                <a:gd name="connsiteY18" fmla="*/ 1185863 h 1476375"/>
                <a:gd name="connsiteX19" fmla="*/ 14288 w 1162050"/>
                <a:gd name="connsiteY19" fmla="*/ 804863 h 1476375"/>
                <a:gd name="connsiteX20" fmla="*/ 76200 w 1162050"/>
                <a:gd name="connsiteY20" fmla="*/ 557213 h 1476375"/>
                <a:gd name="connsiteX21" fmla="*/ 138113 w 1162050"/>
                <a:gd name="connsiteY21" fmla="*/ 333375 h 1476375"/>
                <a:gd name="connsiteX22" fmla="*/ 209550 w 1162050"/>
                <a:gd name="connsiteY22" fmla="*/ 185738 h 1476375"/>
                <a:gd name="connsiteX23" fmla="*/ 290513 w 1162050"/>
                <a:gd name="connsiteY23" fmla="*/ 71438 h 1476375"/>
                <a:gd name="connsiteX24" fmla="*/ 404813 w 1162050"/>
                <a:gd name="connsiteY24" fmla="*/ 23813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2050" h="1476375">
                  <a:moveTo>
                    <a:pt x="404813" y="23813"/>
                  </a:moveTo>
                  <a:lnTo>
                    <a:pt x="538163" y="0"/>
                  </a:lnTo>
                  <a:lnTo>
                    <a:pt x="671513" y="14288"/>
                  </a:lnTo>
                  <a:lnTo>
                    <a:pt x="771525" y="42863"/>
                  </a:lnTo>
                  <a:lnTo>
                    <a:pt x="895350" y="109538"/>
                  </a:lnTo>
                  <a:lnTo>
                    <a:pt x="1014413" y="276225"/>
                  </a:lnTo>
                  <a:lnTo>
                    <a:pt x="1090613" y="476250"/>
                  </a:lnTo>
                  <a:lnTo>
                    <a:pt x="1128713" y="647700"/>
                  </a:lnTo>
                  <a:lnTo>
                    <a:pt x="1162050" y="890588"/>
                  </a:lnTo>
                  <a:lnTo>
                    <a:pt x="1162050" y="1076325"/>
                  </a:lnTo>
                  <a:lnTo>
                    <a:pt x="1157288" y="1266825"/>
                  </a:lnTo>
                  <a:lnTo>
                    <a:pt x="1100138" y="1419225"/>
                  </a:lnTo>
                  <a:lnTo>
                    <a:pt x="1023938" y="1462088"/>
                  </a:lnTo>
                  <a:lnTo>
                    <a:pt x="771525" y="1476375"/>
                  </a:lnTo>
                  <a:lnTo>
                    <a:pt x="314325" y="1476375"/>
                  </a:lnTo>
                  <a:lnTo>
                    <a:pt x="180975" y="1452563"/>
                  </a:lnTo>
                  <a:lnTo>
                    <a:pt x="104775" y="1404938"/>
                  </a:lnTo>
                  <a:lnTo>
                    <a:pt x="42863" y="1314450"/>
                  </a:lnTo>
                  <a:lnTo>
                    <a:pt x="0" y="1185863"/>
                  </a:lnTo>
                  <a:lnTo>
                    <a:pt x="14288" y="804863"/>
                  </a:lnTo>
                  <a:lnTo>
                    <a:pt x="76200" y="557213"/>
                  </a:lnTo>
                  <a:lnTo>
                    <a:pt x="138113" y="333375"/>
                  </a:lnTo>
                  <a:lnTo>
                    <a:pt x="209550" y="185738"/>
                  </a:lnTo>
                  <a:lnTo>
                    <a:pt x="290513" y="71438"/>
                  </a:lnTo>
                  <a:lnTo>
                    <a:pt x="404813" y="23813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Полилиния 168"/>
            <p:cNvSpPr/>
            <p:nvPr/>
          </p:nvSpPr>
          <p:spPr>
            <a:xfrm rot="21339089">
              <a:off x="4673566" y="3158181"/>
              <a:ext cx="478714" cy="650588"/>
            </a:xfrm>
            <a:custGeom>
              <a:avLst/>
              <a:gdLst>
                <a:gd name="connsiteX0" fmla="*/ 335756 w 1071562"/>
                <a:gd name="connsiteY0" fmla="*/ 45244 h 1516856"/>
                <a:gd name="connsiteX1" fmla="*/ 223837 w 1071562"/>
                <a:gd name="connsiteY1" fmla="*/ 135731 h 1516856"/>
                <a:gd name="connsiteX2" fmla="*/ 164306 w 1071562"/>
                <a:gd name="connsiteY2" fmla="*/ 242887 h 1516856"/>
                <a:gd name="connsiteX3" fmla="*/ 123825 w 1071562"/>
                <a:gd name="connsiteY3" fmla="*/ 350044 h 1516856"/>
                <a:gd name="connsiteX4" fmla="*/ 78581 w 1071562"/>
                <a:gd name="connsiteY4" fmla="*/ 481012 h 1516856"/>
                <a:gd name="connsiteX5" fmla="*/ 52387 w 1071562"/>
                <a:gd name="connsiteY5" fmla="*/ 573881 h 1516856"/>
                <a:gd name="connsiteX6" fmla="*/ 26194 w 1071562"/>
                <a:gd name="connsiteY6" fmla="*/ 723900 h 1516856"/>
                <a:gd name="connsiteX7" fmla="*/ 14287 w 1071562"/>
                <a:gd name="connsiteY7" fmla="*/ 864394 h 1516856"/>
                <a:gd name="connsiteX8" fmla="*/ 0 w 1071562"/>
                <a:gd name="connsiteY8" fmla="*/ 1009650 h 1516856"/>
                <a:gd name="connsiteX9" fmla="*/ 19050 w 1071562"/>
                <a:gd name="connsiteY9" fmla="*/ 1150144 h 1516856"/>
                <a:gd name="connsiteX10" fmla="*/ 73819 w 1071562"/>
                <a:gd name="connsiteY10" fmla="*/ 1278731 h 1516856"/>
                <a:gd name="connsiteX11" fmla="*/ 157162 w 1071562"/>
                <a:gd name="connsiteY11" fmla="*/ 1357312 h 1516856"/>
                <a:gd name="connsiteX12" fmla="*/ 247650 w 1071562"/>
                <a:gd name="connsiteY12" fmla="*/ 1416844 h 1516856"/>
                <a:gd name="connsiteX13" fmla="*/ 326231 w 1071562"/>
                <a:gd name="connsiteY13" fmla="*/ 1466850 h 1516856"/>
                <a:gd name="connsiteX14" fmla="*/ 423862 w 1071562"/>
                <a:gd name="connsiteY14" fmla="*/ 1500187 h 1516856"/>
                <a:gd name="connsiteX15" fmla="*/ 511969 w 1071562"/>
                <a:gd name="connsiteY15" fmla="*/ 1516856 h 1516856"/>
                <a:gd name="connsiteX16" fmla="*/ 585787 w 1071562"/>
                <a:gd name="connsiteY16" fmla="*/ 1516856 h 1516856"/>
                <a:gd name="connsiteX17" fmla="*/ 666750 w 1071562"/>
                <a:gd name="connsiteY17" fmla="*/ 1485900 h 1516856"/>
                <a:gd name="connsiteX18" fmla="*/ 764381 w 1071562"/>
                <a:gd name="connsiteY18" fmla="*/ 1447800 h 1516856"/>
                <a:gd name="connsiteX19" fmla="*/ 931069 w 1071562"/>
                <a:gd name="connsiteY19" fmla="*/ 1359694 h 1516856"/>
                <a:gd name="connsiteX20" fmla="*/ 976312 w 1071562"/>
                <a:gd name="connsiteY20" fmla="*/ 1314450 h 1516856"/>
                <a:gd name="connsiteX21" fmla="*/ 1026319 w 1071562"/>
                <a:gd name="connsiteY21" fmla="*/ 1228725 h 1516856"/>
                <a:gd name="connsiteX22" fmla="*/ 1062037 w 1071562"/>
                <a:gd name="connsiteY22" fmla="*/ 1135856 h 1516856"/>
                <a:gd name="connsiteX23" fmla="*/ 1071562 w 1071562"/>
                <a:gd name="connsiteY23" fmla="*/ 1035844 h 1516856"/>
                <a:gd name="connsiteX24" fmla="*/ 1064419 w 1071562"/>
                <a:gd name="connsiteY24" fmla="*/ 928687 h 1516856"/>
                <a:gd name="connsiteX25" fmla="*/ 1042987 w 1071562"/>
                <a:gd name="connsiteY25" fmla="*/ 821531 h 1516856"/>
                <a:gd name="connsiteX26" fmla="*/ 1014412 w 1071562"/>
                <a:gd name="connsiteY26" fmla="*/ 609600 h 1516856"/>
                <a:gd name="connsiteX27" fmla="*/ 959644 w 1071562"/>
                <a:gd name="connsiteY27" fmla="*/ 461962 h 1516856"/>
                <a:gd name="connsiteX28" fmla="*/ 895350 w 1071562"/>
                <a:gd name="connsiteY28" fmla="*/ 295275 h 1516856"/>
                <a:gd name="connsiteX29" fmla="*/ 821531 w 1071562"/>
                <a:gd name="connsiteY29" fmla="*/ 173831 h 1516856"/>
                <a:gd name="connsiteX30" fmla="*/ 738187 w 1071562"/>
                <a:gd name="connsiteY30" fmla="*/ 69056 h 1516856"/>
                <a:gd name="connsiteX31" fmla="*/ 626269 w 1071562"/>
                <a:gd name="connsiteY31" fmla="*/ 11906 h 1516856"/>
                <a:gd name="connsiteX32" fmla="*/ 459581 w 1071562"/>
                <a:gd name="connsiteY32" fmla="*/ 0 h 1516856"/>
                <a:gd name="connsiteX33" fmla="*/ 335756 w 1071562"/>
                <a:gd name="connsiteY33" fmla="*/ 45244 h 151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1562" h="1516856">
                  <a:moveTo>
                    <a:pt x="335756" y="45244"/>
                  </a:moveTo>
                  <a:lnTo>
                    <a:pt x="223837" y="135731"/>
                  </a:lnTo>
                  <a:lnTo>
                    <a:pt x="164306" y="242887"/>
                  </a:lnTo>
                  <a:lnTo>
                    <a:pt x="123825" y="350044"/>
                  </a:lnTo>
                  <a:lnTo>
                    <a:pt x="78581" y="481012"/>
                  </a:lnTo>
                  <a:lnTo>
                    <a:pt x="52387" y="573881"/>
                  </a:lnTo>
                  <a:lnTo>
                    <a:pt x="26194" y="723900"/>
                  </a:lnTo>
                  <a:lnTo>
                    <a:pt x="14287" y="864394"/>
                  </a:lnTo>
                  <a:lnTo>
                    <a:pt x="0" y="1009650"/>
                  </a:lnTo>
                  <a:lnTo>
                    <a:pt x="19050" y="1150144"/>
                  </a:lnTo>
                  <a:lnTo>
                    <a:pt x="73819" y="1278731"/>
                  </a:lnTo>
                  <a:lnTo>
                    <a:pt x="157162" y="1357312"/>
                  </a:lnTo>
                  <a:lnTo>
                    <a:pt x="247650" y="1416844"/>
                  </a:lnTo>
                  <a:lnTo>
                    <a:pt x="326231" y="1466850"/>
                  </a:lnTo>
                  <a:lnTo>
                    <a:pt x="423862" y="1500187"/>
                  </a:lnTo>
                  <a:lnTo>
                    <a:pt x="511969" y="1516856"/>
                  </a:lnTo>
                  <a:lnTo>
                    <a:pt x="585787" y="1516856"/>
                  </a:lnTo>
                  <a:lnTo>
                    <a:pt x="666750" y="1485900"/>
                  </a:lnTo>
                  <a:lnTo>
                    <a:pt x="764381" y="1447800"/>
                  </a:lnTo>
                  <a:lnTo>
                    <a:pt x="931069" y="1359694"/>
                  </a:lnTo>
                  <a:lnTo>
                    <a:pt x="976312" y="1314450"/>
                  </a:lnTo>
                  <a:lnTo>
                    <a:pt x="1026319" y="1228725"/>
                  </a:lnTo>
                  <a:lnTo>
                    <a:pt x="1062037" y="1135856"/>
                  </a:lnTo>
                  <a:lnTo>
                    <a:pt x="1071562" y="1035844"/>
                  </a:lnTo>
                  <a:lnTo>
                    <a:pt x="1064419" y="928687"/>
                  </a:lnTo>
                  <a:lnTo>
                    <a:pt x="1042987" y="821531"/>
                  </a:lnTo>
                  <a:lnTo>
                    <a:pt x="1014412" y="609600"/>
                  </a:lnTo>
                  <a:lnTo>
                    <a:pt x="959644" y="461962"/>
                  </a:lnTo>
                  <a:lnTo>
                    <a:pt x="895350" y="295275"/>
                  </a:lnTo>
                  <a:lnTo>
                    <a:pt x="821531" y="173831"/>
                  </a:lnTo>
                  <a:lnTo>
                    <a:pt x="738187" y="69056"/>
                  </a:lnTo>
                  <a:lnTo>
                    <a:pt x="626269" y="11906"/>
                  </a:lnTo>
                  <a:lnTo>
                    <a:pt x="459581" y="0"/>
                  </a:lnTo>
                  <a:lnTo>
                    <a:pt x="335756" y="45244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3878172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11824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75312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84044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96000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76071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293000" y="2143766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81032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32948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82845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01603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18644" y="4923121"/>
            <a:ext cx="288032" cy="222275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rmAutofit fontScale="85000" lnSpcReduction="20000"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ЗП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64087" y="4923121"/>
            <a:ext cx="290785" cy="423446"/>
          </a:xfrm>
          <a:prstGeom prst="rect">
            <a:avLst/>
          </a:prstGeom>
          <a:noFill/>
          <a:ln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ru-RU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р</a:t>
            </a:r>
            <a:r>
              <a:rPr lang="ru-RU" sz="11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ев</a:t>
            </a:r>
          </a:p>
          <a:p>
            <a:pPr algn="ctr"/>
            <a:r>
              <a:rPr lang="ru-RU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427" y="330742"/>
            <a:ext cx="3243943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лечения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9048328" y="4617600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16812" y="1547267"/>
            <a:ext cx="3231185" cy="276999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Гингивостеотомия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58592" y="5542559"/>
            <a:ext cx="3860019" cy="215237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sz="11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Гингивостеотомия</a:t>
            </a:r>
            <a:endParaRPr lang="ru-RU" sz="11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4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19336" y="105569"/>
            <a:ext cx="2108507" cy="443111"/>
          </a:xfrm>
        </p:spPr>
        <p:txBody>
          <a:bodyPr>
            <a:normAutofit/>
          </a:bodyPr>
          <a:lstStyle/>
          <a:p>
            <a:r>
              <a:rPr lang="ru-RU" sz="2000" dirty="0"/>
              <a:t>План лечения:</a:t>
            </a: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5303912" y="5093044"/>
            <a:ext cx="1584176" cy="30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7 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12353" y="3145936"/>
            <a:ext cx="121347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Удаление, ГОТ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5087888" y="3145936"/>
            <a:ext cx="807985" cy="499088"/>
          </a:xfrm>
          <a:prstGeom prst="rect">
            <a:avLst/>
          </a:prstGeom>
          <a:solidFill>
            <a:schemeClr val="tx1"/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Санация</a:t>
            </a:r>
          </a:p>
        </p:txBody>
      </p:sp>
      <p:sp>
        <p:nvSpPr>
          <p:cNvPr id="53" name="Стрелка вправо 29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4582944" y="3190295"/>
            <a:ext cx="382901" cy="416629"/>
          </a:xfrm>
          <a:prstGeom prst="rightArrow">
            <a:avLst/>
          </a:prstGeom>
          <a:noFill/>
          <a:ln w="127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4" name="Стрелка вправо 29">
            <a:extLst>
              <a:ext uri="{FF2B5EF4-FFF2-40B4-BE49-F238E27FC236}">
                <a16:creationId xmlns:a16="http://schemas.microsoft.com/office/drawing/2014/main" id="{EFBF3331-3871-400A-A219-24A8E388B951}"/>
              </a:ext>
            </a:extLst>
          </p:cNvPr>
          <p:cNvSpPr/>
          <p:nvPr/>
        </p:nvSpPr>
        <p:spPr>
          <a:xfrm>
            <a:off x="6006077" y="3190295"/>
            <a:ext cx="278593" cy="416629"/>
          </a:xfrm>
          <a:prstGeom prst="rightArrow">
            <a:avLst/>
          </a:prstGeom>
          <a:noFill/>
          <a:ln w="12700">
            <a:solidFill>
              <a:srgbClr val="E2E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8" name="Левая фигурная скобка 57">
            <a:extLst>
              <a:ext uri="{FF2B5EF4-FFF2-40B4-BE49-F238E27FC236}">
                <a16:creationId xmlns:a16="http://schemas.microsoft.com/office/drawing/2014/main" id="{A89EEA89-4D8F-44A9-823D-0A84515513BE}"/>
              </a:ext>
            </a:extLst>
          </p:cNvPr>
          <p:cNvSpPr/>
          <p:nvPr/>
        </p:nvSpPr>
        <p:spPr>
          <a:xfrm rot="5400000">
            <a:off x="5349567" y="2503602"/>
            <a:ext cx="284628" cy="807984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E2E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3252629" y="2420888"/>
            <a:ext cx="1173201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60" name="Левая фигурная скобка 59">
            <a:extLst>
              <a:ext uri="{FF2B5EF4-FFF2-40B4-BE49-F238E27FC236}">
                <a16:creationId xmlns:a16="http://schemas.microsoft.com/office/drawing/2014/main" id="{03174B7D-AEE9-46DE-B545-2B01DD390377}"/>
              </a:ext>
            </a:extLst>
          </p:cNvPr>
          <p:cNvSpPr/>
          <p:nvPr/>
        </p:nvSpPr>
        <p:spPr>
          <a:xfrm rot="5400000">
            <a:off x="3667025" y="2310286"/>
            <a:ext cx="284628" cy="1194615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40202" y="3145936"/>
            <a:ext cx="2625035" cy="49908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Протезирование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8AC62E-17B4-4854-B189-A27AE4405D4E}"/>
              </a:ext>
            </a:extLst>
          </p:cNvPr>
          <p:cNvSpPr txBox="1"/>
          <p:nvPr/>
        </p:nvSpPr>
        <p:spPr>
          <a:xfrm>
            <a:off x="6501837" y="2420888"/>
            <a:ext cx="2563400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62" name="Левая фигурная скобка 61">
            <a:extLst>
              <a:ext uri="{FF2B5EF4-FFF2-40B4-BE49-F238E27FC236}">
                <a16:creationId xmlns:a16="http://schemas.microsoft.com/office/drawing/2014/main" id="{F442B86D-3E32-4473-8F9F-232AE7E4460D}"/>
              </a:ext>
            </a:extLst>
          </p:cNvPr>
          <p:cNvSpPr/>
          <p:nvPr/>
        </p:nvSpPr>
        <p:spPr>
          <a:xfrm rot="5400000">
            <a:off x="7610404" y="1595076"/>
            <a:ext cx="284628" cy="2625035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5FCB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4902690" y="2420888"/>
            <a:ext cx="1173201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1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4"/>
          <a:stretch/>
        </p:blipFill>
        <p:spPr>
          <a:xfrm>
            <a:off x="1" y="0"/>
            <a:ext cx="6096000" cy="3429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4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096000" y="-1"/>
            <a:ext cx="0" cy="6885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5184" y="3429000"/>
            <a:ext cx="121971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-24680" y="0"/>
            <a:ext cx="12216680" cy="68853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429000"/>
            <a:ext cx="6096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20230" r="10733" b="1096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096000" y="-1"/>
            <a:ext cx="0" cy="6885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5184" y="3429000"/>
            <a:ext cx="121971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-24680" y="0"/>
            <a:ext cx="12216680" cy="68853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35" r="1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35" r="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624"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" b="15624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096000" y="-1"/>
            <a:ext cx="0" cy="6885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5184" y="3429000"/>
            <a:ext cx="121971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-24680" y="0"/>
            <a:ext cx="12216680" cy="68853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02-03-2022 2138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65" r="3271"/>
          <a:stretch/>
        </p:blipFill>
        <p:spPr>
          <a:xfrm>
            <a:off x="2743200" y="115368"/>
            <a:ext cx="6486258" cy="6627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270050"/>
            <a:ext cx="2524125" cy="4752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Цифровая копия пациента - примерка без посещения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238125" y="745339"/>
            <a:ext cx="2028825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5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106856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8360" r="24966" b="1262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7501" r="23803" b="12140"/>
          <a:stretch/>
        </p:blipFill>
        <p:spPr>
          <a:xfrm>
            <a:off x="6093151" y="0"/>
            <a:ext cx="6098849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6786" r="27620" b="21965"/>
          <a:stretch/>
        </p:blipFill>
        <p:spPr>
          <a:xfrm>
            <a:off x="6081486" y="0"/>
            <a:ext cx="6110514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81486" y="4368800"/>
            <a:ext cx="827314" cy="1640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1190" r="11112" b="1190"/>
          <a:stretch/>
        </p:blipFill>
        <p:spPr>
          <a:xfrm>
            <a:off x="0" y="700087"/>
            <a:ext cx="6096000" cy="5904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4492" r="13678" b="4492"/>
          <a:stretch/>
        </p:blipFill>
        <p:spPr>
          <a:xfrm>
            <a:off x="6096000" y="700087"/>
            <a:ext cx="6096000" cy="5904656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>
            <a:stCxn id="32" idx="2"/>
          </p:cNvCxnSpPr>
          <p:nvPr/>
        </p:nvCxnSpPr>
        <p:spPr>
          <a:xfrm>
            <a:off x="6096000" y="700087"/>
            <a:ext cx="0" cy="615791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/>
              <a:t>Текущая клиническая ситуация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6786" r="27620" b="21965"/>
          <a:stretch/>
        </p:blipFill>
        <p:spPr>
          <a:xfrm>
            <a:off x="6081486" y="0"/>
            <a:ext cx="611051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6" t="2069" r="22565" b="7793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81486" y="4368800"/>
            <a:ext cx="827314" cy="1640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415" t="2744" r="1871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763" t="-501" r="17726" b="10201"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76686" y="4368800"/>
            <a:ext cx="827314" cy="1640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2527" r="16006" b="-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124" r="12743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19336" y="105569"/>
            <a:ext cx="2108507" cy="443111"/>
          </a:xfrm>
        </p:spPr>
        <p:txBody>
          <a:bodyPr>
            <a:normAutofit/>
          </a:bodyPr>
          <a:lstStyle/>
          <a:p>
            <a:r>
              <a:rPr lang="ru-RU" sz="2000" dirty="0"/>
              <a:t>План лечения:</a:t>
            </a: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10262179" y="1301758"/>
            <a:ext cx="1584176" cy="30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15 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10559" y="1354394"/>
            <a:ext cx="601726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СТТ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98691" y="1354394"/>
            <a:ext cx="1729060" cy="49908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Протезирование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318690" y="1354394"/>
            <a:ext cx="807985" cy="499088"/>
          </a:xfrm>
          <a:prstGeom prst="rect">
            <a:avLst/>
          </a:prstGeom>
          <a:solidFill>
            <a:schemeClr val="tx1"/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Санация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798332-E8D6-4511-AEB0-A4DFC0364937}"/>
              </a:ext>
            </a:extLst>
          </p:cNvPr>
          <p:cNvSpPr txBox="1"/>
          <p:nvPr/>
        </p:nvSpPr>
        <p:spPr>
          <a:xfrm>
            <a:off x="359289" y="629346"/>
            <a:ext cx="767386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 мес.</a:t>
            </a:r>
          </a:p>
        </p:txBody>
      </p:sp>
      <p:sp>
        <p:nvSpPr>
          <p:cNvPr id="53" name="Стрелка вправо 29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7405639" y="1398753"/>
            <a:ext cx="867750" cy="416629"/>
          </a:xfrm>
          <a:prstGeom prst="rightArrow">
            <a:avLst/>
          </a:prstGeom>
          <a:noFill/>
          <a:ln w="127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4" name="Стрелка вправо 29">
            <a:extLst>
              <a:ext uri="{FF2B5EF4-FFF2-40B4-BE49-F238E27FC236}">
                <a16:creationId xmlns:a16="http://schemas.microsoft.com/office/drawing/2014/main" id="{EFBF3331-3871-400A-A219-24A8E388B951}"/>
              </a:ext>
            </a:extLst>
          </p:cNvPr>
          <p:cNvSpPr/>
          <p:nvPr/>
        </p:nvSpPr>
        <p:spPr>
          <a:xfrm>
            <a:off x="1236879" y="1398753"/>
            <a:ext cx="278593" cy="416629"/>
          </a:xfrm>
          <a:prstGeom prst="rightArrow">
            <a:avLst/>
          </a:prstGeom>
          <a:noFill/>
          <a:ln w="12700">
            <a:solidFill>
              <a:srgbClr val="E2E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2EA471-4BA3-46CE-8AA6-92339C24A43D}"/>
              </a:ext>
            </a:extLst>
          </p:cNvPr>
          <p:cNvSpPr txBox="1"/>
          <p:nvPr/>
        </p:nvSpPr>
        <p:spPr>
          <a:xfrm>
            <a:off x="7293694" y="1435110"/>
            <a:ext cx="1091640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 мес.</a:t>
            </a:r>
          </a:p>
        </p:txBody>
      </p:sp>
      <p:sp>
        <p:nvSpPr>
          <p:cNvPr id="58" name="Левая фигурная скобка 57">
            <a:extLst>
              <a:ext uri="{FF2B5EF4-FFF2-40B4-BE49-F238E27FC236}">
                <a16:creationId xmlns:a16="http://schemas.microsoft.com/office/drawing/2014/main" id="{A89EEA89-4D8F-44A9-823D-0A84515513BE}"/>
              </a:ext>
            </a:extLst>
          </p:cNvPr>
          <p:cNvSpPr/>
          <p:nvPr/>
        </p:nvSpPr>
        <p:spPr>
          <a:xfrm rot="5400000">
            <a:off x="580369" y="712060"/>
            <a:ext cx="284628" cy="807984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E2E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1637467" y="629346"/>
            <a:ext cx="663592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год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Левая фигурная скобка 59">
            <a:extLst>
              <a:ext uri="{FF2B5EF4-FFF2-40B4-BE49-F238E27FC236}">
                <a16:creationId xmlns:a16="http://schemas.microsoft.com/office/drawing/2014/main" id="{03174B7D-AEE9-46DE-B545-2B01DD390377}"/>
              </a:ext>
            </a:extLst>
          </p:cNvPr>
          <p:cNvSpPr/>
          <p:nvPr/>
        </p:nvSpPr>
        <p:spPr>
          <a:xfrm rot="5400000">
            <a:off x="4796415" y="-2225808"/>
            <a:ext cx="284628" cy="6683719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8AC62E-17B4-4854-B189-A27AE4405D4E}"/>
              </a:ext>
            </a:extLst>
          </p:cNvPr>
          <p:cNvSpPr txBox="1"/>
          <p:nvPr/>
        </p:nvSpPr>
        <p:spPr>
          <a:xfrm>
            <a:off x="8439289" y="629346"/>
            <a:ext cx="168846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62" name="Левая фигурная скобка 61">
            <a:extLst>
              <a:ext uri="{FF2B5EF4-FFF2-40B4-BE49-F238E27FC236}">
                <a16:creationId xmlns:a16="http://schemas.microsoft.com/office/drawing/2014/main" id="{F442B86D-3E32-4473-8F9F-232AE7E4460D}"/>
              </a:ext>
            </a:extLst>
          </p:cNvPr>
          <p:cNvSpPr/>
          <p:nvPr/>
        </p:nvSpPr>
        <p:spPr>
          <a:xfrm rot="5400000">
            <a:off x="9120906" y="251522"/>
            <a:ext cx="284628" cy="1729060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5FCB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97192" y="1354394"/>
            <a:ext cx="114475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Аугментация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868482" y="1398753"/>
            <a:ext cx="1154813" cy="416629"/>
            <a:chOff x="3935760" y="3190295"/>
            <a:chExt cx="3643098" cy="416629"/>
          </a:xfrm>
        </p:grpSpPr>
        <p:sp>
          <p:nvSpPr>
            <p:cNvPr id="51" name="Стрелка вправо 29">
              <a:extLst>
                <a:ext uri="{FF2B5EF4-FFF2-40B4-BE49-F238E27FC236}">
                  <a16:creationId xmlns:a16="http://schemas.microsoft.com/office/drawing/2014/main" id="{A26D4522-63F7-410F-A663-ED8F973B4CF2}"/>
                </a:ext>
              </a:extLst>
            </p:cNvPr>
            <p:cNvSpPr/>
            <p:nvPr/>
          </p:nvSpPr>
          <p:spPr>
            <a:xfrm>
              <a:off x="3935760" y="3190295"/>
              <a:ext cx="3643098" cy="416629"/>
            </a:xfrm>
            <a:prstGeom prst="rightArrow">
              <a:avLst/>
            </a:prstGeom>
            <a:noFill/>
            <a:ln w="127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9084480-B91C-431C-902F-454202616082}"/>
                </a:ext>
              </a:extLst>
            </p:cNvPr>
            <p:cNvSpPr txBox="1"/>
            <p:nvPr/>
          </p:nvSpPr>
          <p:spPr>
            <a:xfrm>
              <a:off x="4253102" y="3226653"/>
              <a:ext cx="3067034" cy="33674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6 мес.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59155" y="1354394"/>
            <a:ext cx="114475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Имплантация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430444" y="1398753"/>
            <a:ext cx="1154813" cy="416629"/>
            <a:chOff x="3935760" y="3190295"/>
            <a:chExt cx="3643098" cy="416629"/>
          </a:xfrm>
        </p:grpSpPr>
        <p:sp>
          <p:nvSpPr>
            <p:cNvPr id="24" name="Стрелка вправо 29">
              <a:extLst>
                <a:ext uri="{FF2B5EF4-FFF2-40B4-BE49-F238E27FC236}">
                  <a16:creationId xmlns:a16="http://schemas.microsoft.com/office/drawing/2014/main" id="{A26D4522-63F7-410F-A663-ED8F973B4CF2}"/>
                </a:ext>
              </a:extLst>
            </p:cNvPr>
            <p:cNvSpPr/>
            <p:nvPr/>
          </p:nvSpPr>
          <p:spPr>
            <a:xfrm>
              <a:off x="3935760" y="3190295"/>
              <a:ext cx="3643098" cy="416629"/>
            </a:xfrm>
            <a:prstGeom prst="rightArrow">
              <a:avLst/>
            </a:prstGeom>
            <a:noFill/>
            <a:ln w="127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084480-B91C-431C-902F-454202616082}"/>
                </a:ext>
              </a:extLst>
            </p:cNvPr>
            <p:cNvSpPr txBox="1"/>
            <p:nvPr/>
          </p:nvSpPr>
          <p:spPr>
            <a:xfrm>
              <a:off x="4253102" y="3226653"/>
              <a:ext cx="3067034" cy="33674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6 мес.</a:t>
              </a:r>
            </a:p>
          </p:txBody>
        </p:sp>
      </p:grpSp>
      <p:sp>
        <p:nvSpPr>
          <p:cNvPr id="26" name="Заголовок 2"/>
          <p:cNvSpPr txBox="1">
            <a:spLocks/>
          </p:cNvSpPr>
          <p:nvPr/>
        </p:nvSpPr>
        <p:spPr>
          <a:xfrm>
            <a:off x="6331592" y="4677932"/>
            <a:ext cx="1584176" cy="30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7 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9013" y="4730112"/>
            <a:ext cx="121347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Удаление, ГОТ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194548" y="4730112"/>
            <a:ext cx="807985" cy="499088"/>
          </a:xfrm>
          <a:prstGeom prst="rect">
            <a:avLst/>
          </a:prstGeom>
          <a:solidFill>
            <a:schemeClr val="tx1"/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Санация</a:t>
            </a:r>
          </a:p>
        </p:txBody>
      </p:sp>
      <p:sp>
        <p:nvSpPr>
          <p:cNvPr id="30" name="Стрелка вправо 29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1689604" y="4774471"/>
            <a:ext cx="382901" cy="416629"/>
          </a:xfrm>
          <a:prstGeom prst="rightArrow">
            <a:avLst/>
          </a:prstGeom>
          <a:noFill/>
          <a:ln w="127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32" name="Стрелка вправо 29">
            <a:extLst>
              <a:ext uri="{FF2B5EF4-FFF2-40B4-BE49-F238E27FC236}">
                <a16:creationId xmlns:a16="http://schemas.microsoft.com/office/drawing/2014/main" id="{EFBF3331-3871-400A-A219-24A8E388B951}"/>
              </a:ext>
            </a:extLst>
          </p:cNvPr>
          <p:cNvSpPr/>
          <p:nvPr/>
        </p:nvSpPr>
        <p:spPr>
          <a:xfrm>
            <a:off x="3112737" y="4774471"/>
            <a:ext cx="278593" cy="416629"/>
          </a:xfrm>
          <a:prstGeom prst="rightArrow">
            <a:avLst/>
          </a:prstGeom>
          <a:noFill/>
          <a:ln w="12700">
            <a:solidFill>
              <a:srgbClr val="E2E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33" name="Левая фигурная скобка 32">
            <a:extLst>
              <a:ext uri="{FF2B5EF4-FFF2-40B4-BE49-F238E27FC236}">
                <a16:creationId xmlns:a16="http://schemas.microsoft.com/office/drawing/2014/main" id="{A89EEA89-4D8F-44A9-823D-0A84515513BE}"/>
              </a:ext>
            </a:extLst>
          </p:cNvPr>
          <p:cNvSpPr/>
          <p:nvPr/>
        </p:nvSpPr>
        <p:spPr>
          <a:xfrm rot="5400000">
            <a:off x="2456227" y="4087778"/>
            <a:ext cx="284628" cy="807984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E2E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359289" y="4005064"/>
            <a:ext cx="1173201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36" name="Левая фигурная скобка 35">
            <a:extLst>
              <a:ext uri="{FF2B5EF4-FFF2-40B4-BE49-F238E27FC236}">
                <a16:creationId xmlns:a16="http://schemas.microsoft.com/office/drawing/2014/main" id="{03174B7D-AEE9-46DE-B545-2B01DD390377}"/>
              </a:ext>
            </a:extLst>
          </p:cNvPr>
          <p:cNvSpPr/>
          <p:nvPr/>
        </p:nvSpPr>
        <p:spPr>
          <a:xfrm rot="5400000">
            <a:off x="773685" y="3894462"/>
            <a:ext cx="284628" cy="1194615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46862" y="4730112"/>
            <a:ext cx="2625035" cy="49908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Протезирование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8AC62E-17B4-4854-B189-A27AE4405D4E}"/>
              </a:ext>
            </a:extLst>
          </p:cNvPr>
          <p:cNvSpPr txBox="1"/>
          <p:nvPr/>
        </p:nvSpPr>
        <p:spPr>
          <a:xfrm>
            <a:off x="3608497" y="4005064"/>
            <a:ext cx="2563400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39" name="Левая фигурная скобка 38">
            <a:extLst>
              <a:ext uri="{FF2B5EF4-FFF2-40B4-BE49-F238E27FC236}">
                <a16:creationId xmlns:a16="http://schemas.microsoft.com/office/drawing/2014/main" id="{F442B86D-3E32-4473-8F9F-232AE7E4460D}"/>
              </a:ext>
            </a:extLst>
          </p:cNvPr>
          <p:cNvSpPr/>
          <p:nvPr/>
        </p:nvSpPr>
        <p:spPr>
          <a:xfrm rot="5400000">
            <a:off x="4717064" y="3179252"/>
            <a:ext cx="284628" cy="2625035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5FCB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2009350" y="4005064"/>
            <a:ext cx="1173201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42" name="Заголовок 2"/>
          <p:cNvSpPr txBox="1">
            <a:spLocks/>
          </p:cNvSpPr>
          <p:nvPr/>
        </p:nvSpPr>
        <p:spPr>
          <a:xfrm>
            <a:off x="10262179" y="1647095"/>
            <a:ext cx="1584176" cy="30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Заголовок 2"/>
          <p:cNvSpPr txBox="1">
            <a:spLocks/>
          </p:cNvSpPr>
          <p:nvPr/>
        </p:nvSpPr>
        <p:spPr>
          <a:xfrm>
            <a:off x="6331592" y="5023269"/>
            <a:ext cx="1584176" cy="30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1637467" y="325866"/>
            <a:ext cx="663592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8AC62E-17B4-4854-B189-A27AE4405D4E}"/>
              </a:ext>
            </a:extLst>
          </p:cNvPr>
          <p:cNvSpPr txBox="1"/>
          <p:nvPr/>
        </p:nvSpPr>
        <p:spPr>
          <a:xfrm>
            <a:off x="8439289" y="325866"/>
            <a:ext cx="168846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359289" y="3668319"/>
            <a:ext cx="1173201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8AC62E-17B4-4854-B189-A27AE4405D4E}"/>
              </a:ext>
            </a:extLst>
          </p:cNvPr>
          <p:cNvSpPr txBox="1"/>
          <p:nvPr/>
        </p:nvSpPr>
        <p:spPr>
          <a:xfrm>
            <a:off x="3608497" y="3668319"/>
            <a:ext cx="2563400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83554" y="0"/>
            <a:ext cx="8864735" cy="3356992"/>
            <a:chOff x="0" y="1389439"/>
            <a:chExt cx="12192000" cy="4616996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89439"/>
              <a:ext cx="12192000" cy="4616996"/>
            </a:xfrm>
            <a:prstGeom prst="rect">
              <a:avLst/>
            </a:prstGeom>
          </p:spPr>
        </p:pic>
        <p:sp>
          <p:nvSpPr>
            <p:cNvPr id="73" name="Крест 72"/>
            <p:cNvSpPr/>
            <p:nvPr/>
          </p:nvSpPr>
          <p:spPr>
            <a:xfrm rot="2973494">
              <a:off x="4023714" y="2742754"/>
              <a:ext cx="194576" cy="197764"/>
            </a:xfrm>
            <a:prstGeom prst="plus">
              <a:avLst>
                <a:gd name="adj" fmla="val 41666"/>
              </a:avLst>
            </a:prstGeom>
            <a:solidFill>
              <a:srgbClr val="FF5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10220" y="2367871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951" y="4247084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900058" y="2367871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0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49079" y="2367871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581032" y="2367871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82815" y="2367871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63934" y="2367871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2846" y="4247084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5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316" y="4247084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680" y="4247084"/>
              <a:ext cx="300418" cy="74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7" name="Крест 86"/>
            <p:cNvSpPr/>
            <p:nvPr/>
          </p:nvSpPr>
          <p:spPr>
            <a:xfrm rot="2973494">
              <a:off x="9011174" y="4312820"/>
              <a:ext cx="194576" cy="197764"/>
            </a:xfrm>
            <a:prstGeom prst="plus">
              <a:avLst>
                <a:gd name="adj" fmla="val 41666"/>
              </a:avLst>
            </a:prstGeom>
            <a:solidFill>
              <a:srgbClr val="FF5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7567236" y="3228320"/>
              <a:ext cx="1853324" cy="486871"/>
              <a:chOff x="7567235" y="3123194"/>
              <a:chExt cx="2597217" cy="486871"/>
            </a:xfrm>
          </p:grpSpPr>
          <p:sp>
            <p:nvSpPr>
              <p:cNvPr id="94" name="Полилиния 93"/>
              <p:cNvSpPr/>
              <p:nvPr/>
            </p:nvSpPr>
            <p:spPr>
              <a:xfrm rot="11293706" flipH="1">
                <a:off x="8106093" y="3128739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олилиния 94"/>
              <p:cNvSpPr/>
              <p:nvPr/>
            </p:nvSpPr>
            <p:spPr>
              <a:xfrm rot="11364920" flipH="1">
                <a:off x="7567235" y="3123194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олилиния 95"/>
              <p:cNvSpPr/>
              <p:nvPr/>
            </p:nvSpPr>
            <p:spPr>
              <a:xfrm rot="10606984">
                <a:off x="9384432" y="3169854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олилиния 96"/>
              <p:cNvSpPr/>
              <p:nvPr/>
            </p:nvSpPr>
            <p:spPr>
              <a:xfrm rot="10606984">
                <a:off x="8593244" y="3169853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8" name="Группа 97"/>
            <p:cNvGrpSpPr/>
            <p:nvPr/>
          </p:nvGrpSpPr>
          <p:grpSpPr>
            <a:xfrm>
              <a:off x="3075091" y="3670052"/>
              <a:ext cx="5999144" cy="479028"/>
              <a:chOff x="2238264" y="3571093"/>
              <a:chExt cx="7755230" cy="526849"/>
            </a:xfrm>
          </p:grpSpPr>
          <p:sp>
            <p:nvSpPr>
              <p:cNvPr id="99" name="Полилиния 98"/>
              <p:cNvSpPr/>
              <p:nvPr/>
            </p:nvSpPr>
            <p:spPr>
              <a:xfrm rot="180897">
                <a:off x="4897301" y="3571093"/>
                <a:ext cx="449827" cy="489962"/>
              </a:xfrm>
              <a:custGeom>
                <a:avLst/>
                <a:gdLst>
                  <a:gd name="connsiteX0" fmla="*/ 188119 w 726282"/>
                  <a:gd name="connsiteY0" fmla="*/ 52387 h 1197768"/>
                  <a:gd name="connsiteX1" fmla="*/ 285750 w 726282"/>
                  <a:gd name="connsiteY1" fmla="*/ 19050 h 1197768"/>
                  <a:gd name="connsiteX2" fmla="*/ 364332 w 726282"/>
                  <a:gd name="connsiteY2" fmla="*/ 0 h 1197768"/>
                  <a:gd name="connsiteX3" fmla="*/ 445294 w 726282"/>
                  <a:gd name="connsiteY3" fmla="*/ 2381 h 1197768"/>
                  <a:gd name="connsiteX4" fmla="*/ 528638 w 726282"/>
                  <a:gd name="connsiteY4" fmla="*/ 35718 h 1197768"/>
                  <a:gd name="connsiteX5" fmla="*/ 633413 w 726282"/>
                  <a:gd name="connsiteY5" fmla="*/ 104775 h 1197768"/>
                  <a:gd name="connsiteX6" fmla="*/ 700088 w 726282"/>
                  <a:gd name="connsiteY6" fmla="*/ 171450 h 1197768"/>
                  <a:gd name="connsiteX7" fmla="*/ 726282 w 726282"/>
                  <a:gd name="connsiteY7" fmla="*/ 273843 h 1197768"/>
                  <a:gd name="connsiteX8" fmla="*/ 726282 w 726282"/>
                  <a:gd name="connsiteY8" fmla="*/ 359568 h 1197768"/>
                  <a:gd name="connsiteX9" fmla="*/ 714375 w 726282"/>
                  <a:gd name="connsiteY9" fmla="*/ 469106 h 1197768"/>
                  <a:gd name="connsiteX10" fmla="*/ 692944 w 726282"/>
                  <a:gd name="connsiteY10" fmla="*/ 566737 h 1197768"/>
                  <a:gd name="connsiteX11" fmla="*/ 692944 w 726282"/>
                  <a:gd name="connsiteY11" fmla="*/ 588168 h 1197768"/>
                  <a:gd name="connsiteX12" fmla="*/ 685800 w 726282"/>
                  <a:gd name="connsiteY12" fmla="*/ 697706 h 1197768"/>
                  <a:gd name="connsiteX13" fmla="*/ 654844 w 726282"/>
                  <a:gd name="connsiteY13" fmla="*/ 833437 h 1197768"/>
                  <a:gd name="connsiteX14" fmla="*/ 614363 w 726282"/>
                  <a:gd name="connsiteY14" fmla="*/ 969168 h 1197768"/>
                  <a:gd name="connsiteX15" fmla="*/ 588169 w 726282"/>
                  <a:gd name="connsiteY15" fmla="*/ 1042987 h 1197768"/>
                  <a:gd name="connsiteX16" fmla="*/ 547688 w 726282"/>
                  <a:gd name="connsiteY16" fmla="*/ 1112043 h 1197768"/>
                  <a:gd name="connsiteX17" fmla="*/ 483394 w 726282"/>
                  <a:gd name="connsiteY17" fmla="*/ 1157287 h 1197768"/>
                  <a:gd name="connsiteX18" fmla="*/ 457200 w 726282"/>
                  <a:gd name="connsiteY18" fmla="*/ 1164431 h 1197768"/>
                  <a:gd name="connsiteX19" fmla="*/ 333375 w 726282"/>
                  <a:gd name="connsiteY19" fmla="*/ 1197768 h 1197768"/>
                  <a:gd name="connsiteX20" fmla="*/ 261938 w 726282"/>
                  <a:gd name="connsiteY20" fmla="*/ 1183481 h 1197768"/>
                  <a:gd name="connsiteX21" fmla="*/ 190500 w 726282"/>
                  <a:gd name="connsiteY21" fmla="*/ 1126331 h 1197768"/>
                  <a:gd name="connsiteX22" fmla="*/ 173832 w 726282"/>
                  <a:gd name="connsiteY22" fmla="*/ 1114425 h 1197768"/>
                  <a:gd name="connsiteX23" fmla="*/ 138113 w 726282"/>
                  <a:gd name="connsiteY23" fmla="*/ 1033462 h 1197768"/>
                  <a:gd name="connsiteX24" fmla="*/ 90488 w 726282"/>
                  <a:gd name="connsiteY24" fmla="*/ 888206 h 1197768"/>
                  <a:gd name="connsiteX25" fmla="*/ 57150 w 726282"/>
                  <a:gd name="connsiteY25" fmla="*/ 747712 h 1197768"/>
                  <a:gd name="connsiteX26" fmla="*/ 45244 w 726282"/>
                  <a:gd name="connsiteY26" fmla="*/ 723900 h 1197768"/>
                  <a:gd name="connsiteX27" fmla="*/ 23813 w 726282"/>
                  <a:gd name="connsiteY27" fmla="*/ 590550 h 1197768"/>
                  <a:gd name="connsiteX28" fmla="*/ 14288 w 726282"/>
                  <a:gd name="connsiteY28" fmla="*/ 495300 h 1197768"/>
                  <a:gd name="connsiteX29" fmla="*/ 2382 w 726282"/>
                  <a:gd name="connsiteY29" fmla="*/ 366712 h 1197768"/>
                  <a:gd name="connsiteX30" fmla="*/ 0 w 726282"/>
                  <a:gd name="connsiteY30" fmla="*/ 261937 h 1197768"/>
                  <a:gd name="connsiteX31" fmla="*/ 26194 w 726282"/>
                  <a:gd name="connsiteY31" fmla="*/ 185737 h 1197768"/>
                  <a:gd name="connsiteX32" fmla="*/ 33338 w 726282"/>
                  <a:gd name="connsiteY32" fmla="*/ 166687 h 1197768"/>
                  <a:gd name="connsiteX33" fmla="*/ 66675 w 726282"/>
                  <a:gd name="connsiteY33" fmla="*/ 123825 h 1197768"/>
                  <a:gd name="connsiteX34" fmla="*/ 90488 w 726282"/>
                  <a:gd name="connsiteY34" fmla="*/ 104775 h 1197768"/>
                  <a:gd name="connsiteX35" fmla="*/ 188119 w 726282"/>
                  <a:gd name="connsiteY35" fmla="*/ 52387 h 119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6282" h="1197768">
                    <a:moveTo>
                      <a:pt x="188119" y="52387"/>
                    </a:moveTo>
                    <a:lnTo>
                      <a:pt x="285750" y="19050"/>
                    </a:lnTo>
                    <a:lnTo>
                      <a:pt x="364332" y="0"/>
                    </a:lnTo>
                    <a:lnTo>
                      <a:pt x="445294" y="2381"/>
                    </a:lnTo>
                    <a:lnTo>
                      <a:pt x="528638" y="35718"/>
                    </a:lnTo>
                    <a:lnTo>
                      <a:pt x="633413" y="104775"/>
                    </a:lnTo>
                    <a:lnTo>
                      <a:pt x="700088" y="171450"/>
                    </a:lnTo>
                    <a:lnTo>
                      <a:pt x="726282" y="273843"/>
                    </a:lnTo>
                    <a:lnTo>
                      <a:pt x="726282" y="359568"/>
                    </a:lnTo>
                    <a:lnTo>
                      <a:pt x="714375" y="469106"/>
                    </a:lnTo>
                    <a:lnTo>
                      <a:pt x="692944" y="566737"/>
                    </a:lnTo>
                    <a:lnTo>
                      <a:pt x="692944" y="588168"/>
                    </a:lnTo>
                    <a:lnTo>
                      <a:pt x="685800" y="697706"/>
                    </a:lnTo>
                    <a:lnTo>
                      <a:pt x="654844" y="833437"/>
                    </a:lnTo>
                    <a:lnTo>
                      <a:pt x="614363" y="969168"/>
                    </a:lnTo>
                    <a:lnTo>
                      <a:pt x="588169" y="1042987"/>
                    </a:lnTo>
                    <a:lnTo>
                      <a:pt x="547688" y="1112043"/>
                    </a:lnTo>
                    <a:lnTo>
                      <a:pt x="483394" y="1157287"/>
                    </a:lnTo>
                    <a:cubicBezTo>
                      <a:pt x="462114" y="1165267"/>
                      <a:pt x="471126" y="1164431"/>
                      <a:pt x="457200" y="1164431"/>
                    </a:cubicBezTo>
                    <a:lnTo>
                      <a:pt x="333375" y="1197768"/>
                    </a:lnTo>
                    <a:lnTo>
                      <a:pt x="261938" y="1183481"/>
                    </a:lnTo>
                    <a:lnTo>
                      <a:pt x="190500" y="1126331"/>
                    </a:lnTo>
                    <a:lnTo>
                      <a:pt x="173832" y="1114425"/>
                    </a:lnTo>
                    <a:lnTo>
                      <a:pt x="138113" y="1033462"/>
                    </a:lnTo>
                    <a:lnTo>
                      <a:pt x="90488" y="888206"/>
                    </a:lnTo>
                    <a:lnTo>
                      <a:pt x="57150" y="747712"/>
                    </a:lnTo>
                    <a:cubicBezTo>
                      <a:pt x="47169" y="725255"/>
                      <a:pt x="53153" y="731809"/>
                      <a:pt x="45244" y="723900"/>
                    </a:cubicBezTo>
                    <a:lnTo>
                      <a:pt x="23813" y="590550"/>
                    </a:lnTo>
                    <a:lnTo>
                      <a:pt x="14288" y="495300"/>
                    </a:lnTo>
                    <a:lnTo>
                      <a:pt x="2382" y="366712"/>
                    </a:lnTo>
                    <a:lnTo>
                      <a:pt x="0" y="261937"/>
                    </a:lnTo>
                    <a:lnTo>
                      <a:pt x="26194" y="185737"/>
                    </a:lnTo>
                    <a:lnTo>
                      <a:pt x="33338" y="166687"/>
                    </a:lnTo>
                    <a:lnTo>
                      <a:pt x="66675" y="123825"/>
                    </a:lnTo>
                    <a:cubicBezTo>
                      <a:pt x="87521" y="108190"/>
                      <a:pt x="80112" y="115149"/>
                      <a:pt x="90488" y="104775"/>
                    </a:cubicBezTo>
                    <a:lnTo>
                      <a:pt x="188119" y="52387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олилиния 99"/>
              <p:cNvSpPr/>
              <p:nvPr/>
            </p:nvSpPr>
            <p:spPr>
              <a:xfrm rot="619591" flipH="1">
                <a:off x="3828382" y="3590589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олилиния 100"/>
              <p:cNvSpPr/>
              <p:nvPr/>
            </p:nvSpPr>
            <p:spPr>
              <a:xfrm>
                <a:off x="6457519" y="3612293"/>
                <a:ext cx="380721" cy="424237"/>
              </a:xfrm>
              <a:custGeom>
                <a:avLst/>
                <a:gdLst>
                  <a:gd name="connsiteX0" fmla="*/ 76200 w 638175"/>
                  <a:gd name="connsiteY0" fmla="*/ 21468 h 1100174"/>
                  <a:gd name="connsiteX1" fmla="*/ 23813 w 638175"/>
                  <a:gd name="connsiteY1" fmla="*/ 66712 h 1100174"/>
                  <a:gd name="connsiteX2" fmla="*/ 11906 w 638175"/>
                  <a:gd name="connsiteY2" fmla="*/ 135768 h 1100174"/>
                  <a:gd name="connsiteX3" fmla="*/ 0 w 638175"/>
                  <a:gd name="connsiteY3" fmla="*/ 250068 h 1100174"/>
                  <a:gd name="connsiteX4" fmla="*/ 2381 w 638175"/>
                  <a:gd name="connsiteY4" fmla="*/ 471524 h 1100174"/>
                  <a:gd name="connsiteX5" fmla="*/ 33338 w 638175"/>
                  <a:gd name="connsiteY5" fmla="*/ 731081 h 1100174"/>
                  <a:gd name="connsiteX6" fmla="*/ 61913 w 638175"/>
                  <a:gd name="connsiteY6" fmla="*/ 895387 h 1100174"/>
                  <a:gd name="connsiteX7" fmla="*/ 102394 w 638175"/>
                  <a:gd name="connsiteY7" fmla="*/ 1014449 h 1100174"/>
                  <a:gd name="connsiteX8" fmla="*/ 142875 w 638175"/>
                  <a:gd name="connsiteY8" fmla="*/ 1071599 h 1100174"/>
                  <a:gd name="connsiteX9" fmla="*/ 233363 w 638175"/>
                  <a:gd name="connsiteY9" fmla="*/ 1097793 h 1100174"/>
                  <a:gd name="connsiteX10" fmla="*/ 366713 w 638175"/>
                  <a:gd name="connsiteY10" fmla="*/ 1100174 h 1100174"/>
                  <a:gd name="connsiteX11" fmla="*/ 402431 w 638175"/>
                  <a:gd name="connsiteY11" fmla="*/ 1100174 h 1100174"/>
                  <a:gd name="connsiteX12" fmla="*/ 473869 w 638175"/>
                  <a:gd name="connsiteY12" fmla="*/ 1038262 h 1100174"/>
                  <a:gd name="connsiteX13" fmla="*/ 519113 w 638175"/>
                  <a:gd name="connsiteY13" fmla="*/ 969206 h 1100174"/>
                  <a:gd name="connsiteX14" fmla="*/ 554831 w 638175"/>
                  <a:gd name="connsiteY14" fmla="*/ 804899 h 1100174"/>
                  <a:gd name="connsiteX15" fmla="*/ 583406 w 638175"/>
                  <a:gd name="connsiteY15" fmla="*/ 590587 h 1100174"/>
                  <a:gd name="connsiteX16" fmla="*/ 623888 w 638175"/>
                  <a:gd name="connsiteY16" fmla="*/ 390562 h 1100174"/>
                  <a:gd name="connsiteX17" fmla="*/ 626269 w 638175"/>
                  <a:gd name="connsiteY17" fmla="*/ 369131 h 1100174"/>
                  <a:gd name="connsiteX18" fmla="*/ 638175 w 638175"/>
                  <a:gd name="connsiteY18" fmla="*/ 233399 h 1100174"/>
                  <a:gd name="connsiteX19" fmla="*/ 638175 w 638175"/>
                  <a:gd name="connsiteY19" fmla="*/ 202443 h 1100174"/>
                  <a:gd name="connsiteX20" fmla="*/ 628650 w 638175"/>
                  <a:gd name="connsiteY20" fmla="*/ 131006 h 1100174"/>
                  <a:gd name="connsiteX21" fmla="*/ 619125 w 638175"/>
                  <a:gd name="connsiteY21" fmla="*/ 111956 h 1100174"/>
                  <a:gd name="connsiteX22" fmla="*/ 547688 w 638175"/>
                  <a:gd name="connsiteY22" fmla="*/ 38137 h 1100174"/>
                  <a:gd name="connsiteX23" fmla="*/ 402431 w 638175"/>
                  <a:gd name="connsiteY23" fmla="*/ 4799 h 1100174"/>
                  <a:gd name="connsiteX24" fmla="*/ 366713 w 638175"/>
                  <a:gd name="connsiteY24" fmla="*/ 37 h 1100174"/>
                  <a:gd name="connsiteX25" fmla="*/ 228600 w 638175"/>
                  <a:gd name="connsiteY25" fmla="*/ 7181 h 1100174"/>
                  <a:gd name="connsiteX26" fmla="*/ 76200 w 638175"/>
                  <a:gd name="connsiteY26" fmla="*/ 21468 h 110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38175" h="1100174">
                    <a:moveTo>
                      <a:pt x="76200" y="21468"/>
                    </a:moveTo>
                    <a:lnTo>
                      <a:pt x="23813" y="66712"/>
                    </a:lnTo>
                    <a:lnTo>
                      <a:pt x="11906" y="135768"/>
                    </a:lnTo>
                    <a:lnTo>
                      <a:pt x="0" y="250068"/>
                    </a:lnTo>
                    <a:cubicBezTo>
                      <a:pt x="794" y="323887"/>
                      <a:pt x="1587" y="397705"/>
                      <a:pt x="2381" y="471524"/>
                    </a:cubicBezTo>
                    <a:lnTo>
                      <a:pt x="33338" y="731081"/>
                    </a:lnTo>
                    <a:lnTo>
                      <a:pt x="61913" y="895387"/>
                    </a:lnTo>
                    <a:lnTo>
                      <a:pt x="102394" y="1014449"/>
                    </a:lnTo>
                    <a:lnTo>
                      <a:pt x="142875" y="1071599"/>
                    </a:lnTo>
                    <a:lnTo>
                      <a:pt x="233363" y="1097793"/>
                    </a:lnTo>
                    <a:lnTo>
                      <a:pt x="366713" y="1100174"/>
                    </a:lnTo>
                    <a:lnTo>
                      <a:pt x="402431" y="1100174"/>
                    </a:lnTo>
                    <a:lnTo>
                      <a:pt x="473869" y="1038262"/>
                    </a:lnTo>
                    <a:lnTo>
                      <a:pt x="519113" y="969206"/>
                    </a:lnTo>
                    <a:lnTo>
                      <a:pt x="554831" y="804899"/>
                    </a:lnTo>
                    <a:lnTo>
                      <a:pt x="583406" y="590587"/>
                    </a:lnTo>
                    <a:lnTo>
                      <a:pt x="623888" y="390562"/>
                    </a:lnTo>
                    <a:lnTo>
                      <a:pt x="626269" y="369131"/>
                    </a:lnTo>
                    <a:lnTo>
                      <a:pt x="638175" y="233399"/>
                    </a:lnTo>
                    <a:lnTo>
                      <a:pt x="638175" y="202443"/>
                    </a:lnTo>
                    <a:lnTo>
                      <a:pt x="628650" y="131006"/>
                    </a:lnTo>
                    <a:lnTo>
                      <a:pt x="619125" y="111956"/>
                    </a:lnTo>
                    <a:lnTo>
                      <a:pt x="547688" y="38137"/>
                    </a:lnTo>
                    <a:lnTo>
                      <a:pt x="402431" y="4799"/>
                    </a:lnTo>
                    <a:cubicBezTo>
                      <a:pt x="374727" y="-741"/>
                      <a:pt x="386713" y="37"/>
                      <a:pt x="366713" y="37"/>
                    </a:cubicBezTo>
                    <a:lnTo>
                      <a:pt x="228600" y="7181"/>
                    </a:lnTo>
                    <a:lnTo>
                      <a:pt x="76200" y="21468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олилиния 101"/>
              <p:cNvSpPr/>
              <p:nvPr/>
            </p:nvSpPr>
            <p:spPr>
              <a:xfrm>
                <a:off x="5731999" y="3612293"/>
                <a:ext cx="351262" cy="435455"/>
              </a:xfrm>
              <a:custGeom>
                <a:avLst/>
                <a:gdLst>
                  <a:gd name="connsiteX0" fmla="*/ 61913 w 607219"/>
                  <a:gd name="connsiteY0" fmla="*/ 711994 h 1133475"/>
                  <a:gd name="connsiteX1" fmla="*/ 30956 w 607219"/>
                  <a:gd name="connsiteY1" fmla="*/ 511969 h 1133475"/>
                  <a:gd name="connsiteX2" fmla="*/ 11906 w 607219"/>
                  <a:gd name="connsiteY2" fmla="*/ 392906 h 1133475"/>
                  <a:gd name="connsiteX3" fmla="*/ 4763 w 607219"/>
                  <a:gd name="connsiteY3" fmla="*/ 307181 h 1133475"/>
                  <a:gd name="connsiteX4" fmla="*/ 0 w 607219"/>
                  <a:gd name="connsiteY4" fmla="*/ 209550 h 1133475"/>
                  <a:gd name="connsiteX5" fmla="*/ 11906 w 607219"/>
                  <a:gd name="connsiteY5" fmla="*/ 123825 h 1133475"/>
                  <a:gd name="connsiteX6" fmla="*/ 40481 w 607219"/>
                  <a:gd name="connsiteY6" fmla="*/ 50006 h 1133475"/>
                  <a:gd name="connsiteX7" fmla="*/ 126206 w 607219"/>
                  <a:gd name="connsiteY7" fmla="*/ 2381 h 1133475"/>
                  <a:gd name="connsiteX8" fmla="*/ 219075 w 607219"/>
                  <a:gd name="connsiteY8" fmla="*/ 2381 h 1133475"/>
                  <a:gd name="connsiteX9" fmla="*/ 376238 w 607219"/>
                  <a:gd name="connsiteY9" fmla="*/ 0 h 1133475"/>
                  <a:gd name="connsiteX10" fmla="*/ 466725 w 607219"/>
                  <a:gd name="connsiteY10" fmla="*/ 4763 h 1133475"/>
                  <a:gd name="connsiteX11" fmla="*/ 547688 w 607219"/>
                  <a:gd name="connsiteY11" fmla="*/ 9525 h 1133475"/>
                  <a:gd name="connsiteX12" fmla="*/ 592931 w 607219"/>
                  <a:gd name="connsiteY12" fmla="*/ 61913 h 1133475"/>
                  <a:gd name="connsiteX13" fmla="*/ 607219 w 607219"/>
                  <a:gd name="connsiteY13" fmla="*/ 142875 h 1133475"/>
                  <a:gd name="connsiteX14" fmla="*/ 604838 w 607219"/>
                  <a:gd name="connsiteY14" fmla="*/ 252413 h 1133475"/>
                  <a:gd name="connsiteX15" fmla="*/ 600075 w 607219"/>
                  <a:gd name="connsiteY15" fmla="*/ 354806 h 1133475"/>
                  <a:gd name="connsiteX16" fmla="*/ 578644 w 607219"/>
                  <a:gd name="connsiteY16" fmla="*/ 502444 h 1133475"/>
                  <a:gd name="connsiteX17" fmla="*/ 490538 w 607219"/>
                  <a:gd name="connsiteY17" fmla="*/ 1021556 h 1133475"/>
                  <a:gd name="connsiteX18" fmla="*/ 442913 w 607219"/>
                  <a:gd name="connsiteY18" fmla="*/ 1095375 h 1133475"/>
                  <a:gd name="connsiteX19" fmla="*/ 340519 w 607219"/>
                  <a:gd name="connsiteY19" fmla="*/ 1133475 h 1133475"/>
                  <a:gd name="connsiteX20" fmla="*/ 242888 w 607219"/>
                  <a:gd name="connsiteY20" fmla="*/ 1131094 h 1133475"/>
                  <a:gd name="connsiteX21" fmla="*/ 161925 w 607219"/>
                  <a:gd name="connsiteY21" fmla="*/ 1090613 h 1133475"/>
                  <a:gd name="connsiteX22" fmla="*/ 121444 w 607219"/>
                  <a:gd name="connsiteY22" fmla="*/ 1014413 h 1133475"/>
                  <a:gd name="connsiteX23" fmla="*/ 73819 w 607219"/>
                  <a:gd name="connsiteY23" fmla="*/ 819150 h 1133475"/>
                  <a:gd name="connsiteX24" fmla="*/ 61913 w 607219"/>
                  <a:gd name="connsiteY24" fmla="*/ 711994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07219" h="1133475">
                    <a:moveTo>
                      <a:pt x="61913" y="711994"/>
                    </a:moveTo>
                    <a:lnTo>
                      <a:pt x="30956" y="511969"/>
                    </a:lnTo>
                    <a:lnTo>
                      <a:pt x="11906" y="392906"/>
                    </a:lnTo>
                    <a:lnTo>
                      <a:pt x="4763" y="307181"/>
                    </a:lnTo>
                    <a:lnTo>
                      <a:pt x="0" y="209550"/>
                    </a:lnTo>
                    <a:lnTo>
                      <a:pt x="11906" y="123825"/>
                    </a:lnTo>
                    <a:lnTo>
                      <a:pt x="40481" y="50006"/>
                    </a:lnTo>
                    <a:lnTo>
                      <a:pt x="126206" y="2381"/>
                    </a:lnTo>
                    <a:lnTo>
                      <a:pt x="219075" y="2381"/>
                    </a:lnTo>
                    <a:lnTo>
                      <a:pt x="376238" y="0"/>
                    </a:lnTo>
                    <a:lnTo>
                      <a:pt x="466725" y="4763"/>
                    </a:lnTo>
                    <a:lnTo>
                      <a:pt x="547688" y="9525"/>
                    </a:lnTo>
                    <a:lnTo>
                      <a:pt x="592931" y="61913"/>
                    </a:lnTo>
                    <a:lnTo>
                      <a:pt x="607219" y="142875"/>
                    </a:lnTo>
                    <a:cubicBezTo>
                      <a:pt x="606425" y="179388"/>
                      <a:pt x="605632" y="215900"/>
                      <a:pt x="604838" y="252413"/>
                    </a:cubicBezTo>
                    <a:lnTo>
                      <a:pt x="600075" y="354806"/>
                    </a:lnTo>
                    <a:lnTo>
                      <a:pt x="578644" y="502444"/>
                    </a:lnTo>
                    <a:lnTo>
                      <a:pt x="490538" y="1021556"/>
                    </a:lnTo>
                    <a:lnTo>
                      <a:pt x="442913" y="1095375"/>
                    </a:lnTo>
                    <a:lnTo>
                      <a:pt x="340519" y="1133475"/>
                    </a:lnTo>
                    <a:lnTo>
                      <a:pt x="242888" y="1131094"/>
                    </a:lnTo>
                    <a:lnTo>
                      <a:pt x="161925" y="1090613"/>
                    </a:lnTo>
                    <a:lnTo>
                      <a:pt x="121444" y="1014413"/>
                    </a:lnTo>
                    <a:lnTo>
                      <a:pt x="73819" y="819150"/>
                    </a:lnTo>
                    <a:cubicBezTo>
                      <a:pt x="73025" y="789781"/>
                      <a:pt x="72232" y="760413"/>
                      <a:pt x="61913" y="711994"/>
                    </a:cubicBez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олилиния 102"/>
              <p:cNvSpPr/>
              <p:nvPr/>
            </p:nvSpPr>
            <p:spPr>
              <a:xfrm flipH="1">
                <a:off x="5364657" y="3607554"/>
                <a:ext cx="355873" cy="424237"/>
              </a:xfrm>
              <a:custGeom>
                <a:avLst/>
                <a:gdLst>
                  <a:gd name="connsiteX0" fmla="*/ 76200 w 638175"/>
                  <a:gd name="connsiteY0" fmla="*/ 21468 h 1100174"/>
                  <a:gd name="connsiteX1" fmla="*/ 23813 w 638175"/>
                  <a:gd name="connsiteY1" fmla="*/ 66712 h 1100174"/>
                  <a:gd name="connsiteX2" fmla="*/ 11906 w 638175"/>
                  <a:gd name="connsiteY2" fmla="*/ 135768 h 1100174"/>
                  <a:gd name="connsiteX3" fmla="*/ 0 w 638175"/>
                  <a:gd name="connsiteY3" fmla="*/ 250068 h 1100174"/>
                  <a:gd name="connsiteX4" fmla="*/ 2381 w 638175"/>
                  <a:gd name="connsiteY4" fmla="*/ 471524 h 1100174"/>
                  <a:gd name="connsiteX5" fmla="*/ 33338 w 638175"/>
                  <a:gd name="connsiteY5" fmla="*/ 731081 h 1100174"/>
                  <a:gd name="connsiteX6" fmla="*/ 61913 w 638175"/>
                  <a:gd name="connsiteY6" fmla="*/ 895387 h 1100174"/>
                  <a:gd name="connsiteX7" fmla="*/ 102394 w 638175"/>
                  <a:gd name="connsiteY7" fmla="*/ 1014449 h 1100174"/>
                  <a:gd name="connsiteX8" fmla="*/ 142875 w 638175"/>
                  <a:gd name="connsiteY8" fmla="*/ 1071599 h 1100174"/>
                  <a:gd name="connsiteX9" fmla="*/ 233363 w 638175"/>
                  <a:gd name="connsiteY9" fmla="*/ 1097793 h 1100174"/>
                  <a:gd name="connsiteX10" fmla="*/ 366713 w 638175"/>
                  <a:gd name="connsiteY10" fmla="*/ 1100174 h 1100174"/>
                  <a:gd name="connsiteX11" fmla="*/ 402431 w 638175"/>
                  <a:gd name="connsiteY11" fmla="*/ 1100174 h 1100174"/>
                  <a:gd name="connsiteX12" fmla="*/ 473869 w 638175"/>
                  <a:gd name="connsiteY12" fmla="*/ 1038262 h 1100174"/>
                  <a:gd name="connsiteX13" fmla="*/ 519113 w 638175"/>
                  <a:gd name="connsiteY13" fmla="*/ 969206 h 1100174"/>
                  <a:gd name="connsiteX14" fmla="*/ 554831 w 638175"/>
                  <a:gd name="connsiteY14" fmla="*/ 804899 h 1100174"/>
                  <a:gd name="connsiteX15" fmla="*/ 583406 w 638175"/>
                  <a:gd name="connsiteY15" fmla="*/ 590587 h 1100174"/>
                  <a:gd name="connsiteX16" fmla="*/ 623888 w 638175"/>
                  <a:gd name="connsiteY16" fmla="*/ 390562 h 1100174"/>
                  <a:gd name="connsiteX17" fmla="*/ 626269 w 638175"/>
                  <a:gd name="connsiteY17" fmla="*/ 369131 h 1100174"/>
                  <a:gd name="connsiteX18" fmla="*/ 638175 w 638175"/>
                  <a:gd name="connsiteY18" fmla="*/ 233399 h 1100174"/>
                  <a:gd name="connsiteX19" fmla="*/ 638175 w 638175"/>
                  <a:gd name="connsiteY19" fmla="*/ 202443 h 1100174"/>
                  <a:gd name="connsiteX20" fmla="*/ 628650 w 638175"/>
                  <a:gd name="connsiteY20" fmla="*/ 131006 h 1100174"/>
                  <a:gd name="connsiteX21" fmla="*/ 619125 w 638175"/>
                  <a:gd name="connsiteY21" fmla="*/ 111956 h 1100174"/>
                  <a:gd name="connsiteX22" fmla="*/ 547688 w 638175"/>
                  <a:gd name="connsiteY22" fmla="*/ 38137 h 1100174"/>
                  <a:gd name="connsiteX23" fmla="*/ 402431 w 638175"/>
                  <a:gd name="connsiteY23" fmla="*/ 4799 h 1100174"/>
                  <a:gd name="connsiteX24" fmla="*/ 366713 w 638175"/>
                  <a:gd name="connsiteY24" fmla="*/ 37 h 1100174"/>
                  <a:gd name="connsiteX25" fmla="*/ 228600 w 638175"/>
                  <a:gd name="connsiteY25" fmla="*/ 7181 h 1100174"/>
                  <a:gd name="connsiteX26" fmla="*/ 76200 w 638175"/>
                  <a:gd name="connsiteY26" fmla="*/ 21468 h 110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38175" h="1100174">
                    <a:moveTo>
                      <a:pt x="76200" y="21468"/>
                    </a:moveTo>
                    <a:lnTo>
                      <a:pt x="23813" y="66712"/>
                    </a:lnTo>
                    <a:lnTo>
                      <a:pt x="11906" y="135768"/>
                    </a:lnTo>
                    <a:lnTo>
                      <a:pt x="0" y="250068"/>
                    </a:lnTo>
                    <a:cubicBezTo>
                      <a:pt x="794" y="323887"/>
                      <a:pt x="1587" y="397705"/>
                      <a:pt x="2381" y="471524"/>
                    </a:cubicBezTo>
                    <a:lnTo>
                      <a:pt x="33338" y="731081"/>
                    </a:lnTo>
                    <a:lnTo>
                      <a:pt x="61913" y="895387"/>
                    </a:lnTo>
                    <a:lnTo>
                      <a:pt x="102394" y="1014449"/>
                    </a:lnTo>
                    <a:lnTo>
                      <a:pt x="142875" y="1071599"/>
                    </a:lnTo>
                    <a:lnTo>
                      <a:pt x="233363" y="1097793"/>
                    </a:lnTo>
                    <a:lnTo>
                      <a:pt x="366713" y="1100174"/>
                    </a:lnTo>
                    <a:lnTo>
                      <a:pt x="402431" y="1100174"/>
                    </a:lnTo>
                    <a:lnTo>
                      <a:pt x="473869" y="1038262"/>
                    </a:lnTo>
                    <a:lnTo>
                      <a:pt x="519113" y="969206"/>
                    </a:lnTo>
                    <a:lnTo>
                      <a:pt x="554831" y="804899"/>
                    </a:lnTo>
                    <a:lnTo>
                      <a:pt x="583406" y="590587"/>
                    </a:lnTo>
                    <a:lnTo>
                      <a:pt x="623888" y="390562"/>
                    </a:lnTo>
                    <a:lnTo>
                      <a:pt x="626269" y="369131"/>
                    </a:lnTo>
                    <a:lnTo>
                      <a:pt x="638175" y="233399"/>
                    </a:lnTo>
                    <a:lnTo>
                      <a:pt x="638175" y="202443"/>
                    </a:lnTo>
                    <a:lnTo>
                      <a:pt x="628650" y="131006"/>
                    </a:lnTo>
                    <a:lnTo>
                      <a:pt x="619125" y="111956"/>
                    </a:lnTo>
                    <a:lnTo>
                      <a:pt x="547688" y="38137"/>
                    </a:lnTo>
                    <a:lnTo>
                      <a:pt x="402431" y="4799"/>
                    </a:lnTo>
                    <a:cubicBezTo>
                      <a:pt x="374727" y="-741"/>
                      <a:pt x="386713" y="37"/>
                      <a:pt x="366713" y="37"/>
                    </a:cubicBezTo>
                    <a:lnTo>
                      <a:pt x="228600" y="7181"/>
                    </a:lnTo>
                    <a:lnTo>
                      <a:pt x="76200" y="21468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Полилиния 103"/>
              <p:cNvSpPr/>
              <p:nvPr/>
            </p:nvSpPr>
            <p:spPr>
              <a:xfrm flipH="1">
                <a:off x="6847379" y="3580609"/>
                <a:ext cx="475571" cy="489962"/>
              </a:xfrm>
              <a:custGeom>
                <a:avLst/>
                <a:gdLst>
                  <a:gd name="connsiteX0" fmla="*/ 188119 w 726282"/>
                  <a:gd name="connsiteY0" fmla="*/ 52387 h 1197768"/>
                  <a:gd name="connsiteX1" fmla="*/ 285750 w 726282"/>
                  <a:gd name="connsiteY1" fmla="*/ 19050 h 1197768"/>
                  <a:gd name="connsiteX2" fmla="*/ 364332 w 726282"/>
                  <a:gd name="connsiteY2" fmla="*/ 0 h 1197768"/>
                  <a:gd name="connsiteX3" fmla="*/ 445294 w 726282"/>
                  <a:gd name="connsiteY3" fmla="*/ 2381 h 1197768"/>
                  <a:gd name="connsiteX4" fmla="*/ 528638 w 726282"/>
                  <a:gd name="connsiteY4" fmla="*/ 35718 h 1197768"/>
                  <a:gd name="connsiteX5" fmla="*/ 633413 w 726282"/>
                  <a:gd name="connsiteY5" fmla="*/ 104775 h 1197768"/>
                  <a:gd name="connsiteX6" fmla="*/ 700088 w 726282"/>
                  <a:gd name="connsiteY6" fmla="*/ 171450 h 1197768"/>
                  <a:gd name="connsiteX7" fmla="*/ 726282 w 726282"/>
                  <a:gd name="connsiteY7" fmla="*/ 273843 h 1197768"/>
                  <a:gd name="connsiteX8" fmla="*/ 726282 w 726282"/>
                  <a:gd name="connsiteY8" fmla="*/ 359568 h 1197768"/>
                  <a:gd name="connsiteX9" fmla="*/ 714375 w 726282"/>
                  <a:gd name="connsiteY9" fmla="*/ 469106 h 1197768"/>
                  <a:gd name="connsiteX10" fmla="*/ 692944 w 726282"/>
                  <a:gd name="connsiteY10" fmla="*/ 566737 h 1197768"/>
                  <a:gd name="connsiteX11" fmla="*/ 692944 w 726282"/>
                  <a:gd name="connsiteY11" fmla="*/ 588168 h 1197768"/>
                  <a:gd name="connsiteX12" fmla="*/ 685800 w 726282"/>
                  <a:gd name="connsiteY12" fmla="*/ 697706 h 1197768"/>
                  <a:gd name="connsiteX13" fmla="*/ 654844 w 726282"/>
                  <a:gd name="connsiteY13" fmla="*/ 833437 h 1197768"/>
                  <a:gd name="connsiteX14" fmla="*/ 614363 w 726282"/>
                  <a:gd name="connsiteY14" fmla="*/ 969168 h 1197768"/>
                  <a:gd name="connsiteX15" fmla="*/ 588169 w 726282"/>
                  <a:gd name="connsiteY15" fmla="*/ 1042987 h 1197768"/>
                  <a:gd name="connsiteX16" fmla="*/ 547688 w 726282"/>
                  <a:gd name="connsiteY16" fmla="*/ 1112043 h 1197768"/>
                  <a:gd name="connsiteX17" fmla="*/ 483394 w 726282"/>
                  <a:gd name="connsiteY17" fmla="*/ 1157287 h 1197768"/>
                  <a:gd name="connsiteX18" fmla="*/ 457200 w 726282"/>
                  <a:gd name="connsiteY18" fmla="*/ 1164431 h 1197768"/>
                  <a:gd name="connsiteX19" fmla="*/ 333375 w 726282"/>
                  <a:gd name="connsiteY19" fmla="*/ 1197768 h 1197768"/>
                  <a:gd name="connsiteX20" fmla="*/ 261938 w 726282"/>
                  <a:gd name="connsiteY20" fmla="*/ 1183481 h 1197768"/>
                  <a:gd name="connsiteX21" fmla="*/ 190500 w 726282"/>
                  <a:gd name="connsiteY21" fmla="*/ 1126331 h 1197768"/>
                  <a:gd name="connsiteX22" fmla="*/ 173832 w 726282"/>
                  <a:gd name="connsiteY22" fmla="*/ 1114425 h 1197768"/>
                  <a:gd name="connsiteX23" fmla="*/ 138113 w 726282"/>
                  <a:gd name="connsiteY23" fmla="*/ 1033462 h 1197768"/>
                  <a:gd name="connsiteX24" fmla="*/ 90488 w 726282"/>
                  <a:gd name="connsiteY24" fmla="*/ 888206 h 1197768"/>
                  <a:gd name="connsiteX25" fmla="*/ 57150 w 726282"/>
                  <a:gd name="connsiteY25" fmla="*/ 747712 h 1197768"/>
                  <a:gd name="connsiteX26" fmla="*/ 45244 w 726282"/>
                  <a:gd name="connsiteY26" fmla="*/ 723900 h 1197768"/>
                  <a:gd name="connsiteX27" fmla="*/ 23813 w 726282"/>
                  <a:gd name="connsiteY27" fmla="*/ 590550 h 1197768"/>
                  <a:gd name="connsiteX28" fmla="*/ 14288 w 726282"/>
                  <a:gd name="connsiteY28" fmla="*/ 495300 h 1197768"/>
                  <a:gd name="connsiteX29" fmla="*/ 2382 w 726282"/>
                  <a:gd name="connsiteY29" fmla="*/ 366712 h 1197768"/>
                  <a:gd name="connsiteX30" fmla="*/ 0 w 726282"/>
                  <a:gd name="connsiteY30" fmla="*/ 261937 h 1197768"/>
                  <a:gd name="connsiteX31" fmla="*/ 26194 w 726282"/>
                  <a:gd name="connsiteY31" fmla="*/ 185737 h 1197768"/>
                  <a:gd name="connsiteX32" fmla="*/ 33338 w 726282"/>
                  <a:gd name="connsiteY32" fmla="*/ 166687 h 1197768"/>
                  <a:gd name="connsiteX33" fmla="*/ 66675 w 726282"/>
                  <a:gd name="connsiteY33" fmla="*/ 123825 h 1197768"/>
                  <a:gd name="connsiteX34" fmla="*/ 90488 w 726282"/>
                  <a:gd name="connsiteY34" fmla="*/ 104775 h 1197768"/>
                  <a:gd name="connsiteX35" fmla="*/ 188119 w 726282"/>
                  <a:gd name="connsiteY35" fmla="*/ 52387 h 119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6282" h="1197768">
                    <a:moveTo>
                      <a:pt x="188119" y="52387"/>
                    </a:moveTo>
                    <a:lnTo>
                      <a:pt x="285750" y="19050"/>
                    </a:lnTo>
                    <a:lnTo>
                      <a:pt x="364332" y="0"/>
                    </a:lnTo>
                    <a:lnTo>
                      <a:pt x="445294" y="2381"/>
                    </a:lnTo>
                    <a:lnTo>
                      <a:pt x="528638" y="35718"/>
                    </a:lnTo>
                    <a:lnTo>
                      <a:pt x="633413" y="104775"/>
                    </a:lnTo>
                    <a:lnTo>
                      <a:pt x="700088" y="171450"/>
                    </a:lnTo>
                    <a:lnTo>
                      <a:pt x="726282" y="273843"/>
                    </a:lnTo>
                    <a:lnTo>
                      <a:pt x="726282" y="359568"/>
                    </a:lnTo>
                    <a:lnTo>
                      <a:pt x="714375" y="469106"/>
                    </a:lnTo>
                    <a:lnTo>
                      <a:pt x="692944" y="566737"/>
                    </a:lnTo>
                    <a:lnTo>
                      <a:pt x="692944" y="588168"/>
                    </a:lnTo>
                    <a:lnTo>
                      <a:pt x="685800" y="697706"/>
                    </a:lnTo>
                    <a:lnTo>
                      <a:pt x="654844" y="833437"/>
                    </a:lnTo>
                    <a:lnTo>
                      <a:pt x="614363" y="969168"/>
                    </a:lnTo>
                    <a:lnTo>
                      <a:pt x="588169" y="1042987"/>
                    </a:lnTo>
                    <a:lnTo>
                      <a:pt x="547688" y="1112043"/>
                    </a:lnTo>
                    <a:lnTo>
                      <a:pt x="483394" y="1157287"/>
                    </a:lnTo>
                    <a:cubicBezTo>
                      <a:pt x="462114" y="1165267"/>
                      <a:pt x="471126" y="1164431"/>
                      <a:pt x="457200" y="1164431"/>
                    </a:cubicBezTo>
                    <a:lnTo>
                      <a:pt x="333375" y="1197768"/>
                    </a:lnTo>
                    <a:lnTo>
                      <a:pt x="261938" y="1183481"/>
                    </a:lnTo>
                    <a:lnTo>
                      <a:pt x="190500" y="1126331"/>
                    </a:lnTo>
                    <a:lnTo>
                      <a:pt x="173832" y="1114425"/>
                    </a:lnTo>
                    <a:lnTo>
                      <a:pt x="138113" y="1033462"/>
                    </a:lnTo>
                    <a:lnTo>
                      <a:pt x="90488" y="888206"/>
                    </a:lnTo>
                    <a:lnTo>
                      <a:pt x="57150" y="747712"/>
                    </a:lnTo>
                    <a:cubicBezTo>
                      <a:pt x="47169" y="725255"/>
                      <a:pt x="53153" y="731809"/>
                      <a:pt x="45244" y="723900"/>
                    </a:cubicBezTo>
                    <a:lnTo>
                      <a:pt x="23813" y="590550"/>
                    </a:lnTo>
                    <a:lnTo>
                      <a:pt x="14288" y="495300"/>
                    </a:lnTo>
                    <a:lnTo>
                      <a:pt x="2382" y="366712"/>
                    </a:lnTo>
                    <a:lnTo>
                      <a:pt x="0" y="261937"/>
                    </a:lnTo>
                    <a:lnTo>
                      <a:pt x="26194" y="185737"/>
                    </a:lnTo>
                    <a:lnTo>
                      <a:pt x="33338" y="166687"/>
                    </a:lnTo>
                    <a:lnTo>
                      <a:pt x="66675" y="123825"/>
                    </a:lnTo>
                    <a:cubicBezTo>
                      <a:pt x="87521" y="108190"/>
                      <a:pt x="80112" y="115149"/>
                      <a:pt x="90488" y="104775"/>
                    </a:cubicBezTo>
                    <a:lnTo>
                      <a:pt x="188119" y="52387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олилиния 104"/>
              <p:cNvSpPr/>
              <p:nvPr/>
            </p:nvSpPr>
            <p:spPr>
              <a:xfrm rot="548377" flipH="1">
                <a:off x="4377803" y="3596287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Полилиния 105"/>
              <p:cNvSpPr/>
              <p:nvPr/>
            </p:nvSpPr>
            <p:spPr>
              <a:xfrm rot="21051623">
                <a:off x="7907003" y="3599891"/>
                <a:ext cx="512321" cy="498051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Полилиния 106"/>
              <p:cNvSpPr/>
              <p:nvPr/>
            </p:nvSpPr>
            <p:spPr>
              <a:xfrm rot="20980409">
                <a:off x="7364013" y="3603912"/>
                <a:ext cx="520967" cy="462175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олилиния 107"/>
              <p:cNvSpPr/>
              <p:nvPr/>
            </p:nvSpPr>
            <p:spPr>
              <a:xfrm rot="160785" flipH="1">
                <a:off x="3036866" y="3581629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олилиния 108"/>
              <p:cNvSpPr/>
              <p:nvPr/>
            </p:nvSpPr>
            <p:spPr>
              <a:xfrm flipH="1">
                <a:off x="6091505" y="3612282"/>
                <a:ext cx="353992" cy="435455"/>
              </a:xfrm>
              <a:custGeom>
                <a:avLst/>
                <a:gdLst>
                  <a:gd name="connsiteX0" fmla="*/ 61913 w 607219"/>
                  <a:gd name="connsiteY0" fmla="*/ 711994 h 1133475"/>
                  <a:gd name="connsiteX1" fmla="*/ 30956 w 607219"/>
                  <a:gd name="connsiteY1" fmla="*/ 511969 h 1133475"/>
                  <a:gd name="connsiteX2" fmla="*/ 11906 w 607219"/>
                  <a:gd name="connsiteY2" fmla="*/ 392906 h 1133475"/>
                  <a:gd name="connsiteX3" fmla="*/ 4763 w 607219"/>
                  <a:gd name="connsiteY3" fmla="*/ 307181 h 1133475"/>
                  <a:gd name="connsiteX4" fmla="*/ 0 w 607219"/>
                  <a:gd name="connsiteY4" fmla="*/ 209550 h 1133475"/>
                  <a:gd name="connsiteX5" fmla="*/ 11906 w 607219"/>
                  <a:gd name="connsiteY5" fmla="*/ 123825 h 1133475"/>
                  <a:gd name="connsiteX6" fmla="*/ 40481 w 607219"/>
                  <a:gd name="connsiteY6" fmla="*/ 50006 h 1133475"/>
                  <a:gd name="connsiteX7" fmla="*/ 126206 w 607219"/>
                  <a:gd name="connsiteY7" fmla="*/ 2381 h 1133475"/>
                  <a:gd name="connsiteX8" fmla="*/ 219075 w 607219"/>
                  <a:gd name="connsiteY8" fmla="*/ 2381 h 1133475"/>
                  <a:gd name="connsiteX9" fmla="*/ 376238 w 607219"/>
                  <a:gd name="connsiteY9" fmla="*/ 0 h 1133475"/>
                  <a:gd name="connsiteX10" fmla="*/ 466725 w 607219"/>
                  <a:gd name="connsiteY10" fmla="*/ 4763 h 1133475"/>
                  <a:gd name="connsiteX11" fmla="*/ 547688 w 607219"/>
                  <a:gd name="connsiteY11" fmla="*/ 9525 h 1133475"/>
                  <a:gd name="connsiteX12" fmla="*/ 592931 w 607219"/>
                  <a:gd name="connsiteY12" fmla="*/ 61913 h 1133475"/>
                  <a:gd name="connsiteX13" fmla="*/ 607219 w 607219"/>
                  <a:gd name="connsiteY13" fmla="*/ 142875 h 1133475"/>
                  <a:gd name="connsiteX14" fmla="*/ 604838 w 607219"/>
                  <a:gd name="connsiteY14" fmla="*/ 252413 h 1133475"/>
                  <a:gd name="connsiteX15" fmla="*/ 600075 w 607219"/>
                  <a:gd name="connsiteY15" fmla="*/ 354806 h 1133475"/>
                  <a:gd name="connsiteX16" fmla="*/ 578644 w 607219"/>
                  <a:gd name="connsiteY16" fmla="*/ 502444 h 1133475"/>
                  <a:gd name="connsiteX17" fmla="*/ 490538 w 607219"/>
                  <a:gd name="connsiteY17" fmla="*/ 1021556 h 1133475"/>
                  <a:gd name="connsiteX18" fmla="*/ 442913 w 607219"/>
                  <a:gd name="connsiteY18" fmla="*/ 1095375 h 1133475"/>
                  <a:gd name="connsiteX19" fmla="*/ 340519 w 607219"/>
                  <a:gd name="connsiteY19" fmla="*/ 1133475 h 1133475"/>
                  <a:gd name="connsiteX20" fmla="*/ 242888 w 607219"/>
                  <a:gd name="connsiteY20" fmla="*/ 1131094 h 1133475"/>
                  <a:gd name="connsiteX21" fmla="*/ 161925 w 607219"/>
                  <a:gd name="connsiteY21" fmla="*/ 1090613 h 1133475"/>
                  <a:gd name="connsiteX22" fmla="*/ 121444 w 607219"/>
                  <a:gd name="connsiteY22" fmla="*/ 1014413 h 1133475"/>
                  <a:gd name="connsiteX23" fmla="*/ 73819 w 607219"/>
                  <a:gd name="connsiteY23" fmla="*/ 819150 h 1133475"/>
                  <a:gd name="connsiteX24" fmla="*/ 61913 w 607219"/>
                  <a:gd name="connsiteY24" fmla="*/ 711994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07219" h="1133475">
                    <a:moveTo>
                      <a:pt x="61913" y="711994"/>
                    </a:moveTo>
                    <a:lnTo>
                      <a:pt x="30956" y="511969"/>
                    </a:lnTo>
                    <a:lnTo>
                      <a:pt x="11906" y="392906"/>
                    </a:lnTo>
                    <a:lnTo>
                      <a:pt x="4763" y="307181"/>
                    </a:lnTo>
                    <a:lnTo>
                      <a:pt x="0" y="209550"/>
                    </a:lnTo>
                    <a:lnTo>
                      <a:pt x="11906" y="123825"/>
                    </a:lnTo>
                    <a:lnTo>
                      <a:pt x="40481" y="50006"/>
                    </a:lnTo>
                    <a:lnTo>
                      <a:pt x="126206" y="2381"/>
                    </a:lnTo>
                    <a:lnTo>
                      <a:pt x="219075" y="2381"/>
                    </a:lnTo>
                    <a:lnTo>
                      <a:pt x="376238" y="0"/>
                    </a:lnTo>
                    <a:lnTo>
                      <a:pt x="466725" y="4763"/>
                    </a:lnTo>
                    <a:lnTo>
                      <a:pt x="547688" y="9525"/>
                    </a:lnTo>
                    <a:lnTo>
                      <a:pt x="592931" y="61913"/>
                    </a:lnTo>
                    <a:lnTo>
                      <a:pt x="607219" y="142875"/>
                    </a:lnTo>
                    <a:cubicBezTo>
                      <a:pt x="606425" y="179388"/>
                      <a:pt x="605632" y="215900"/>
                      <a:pt x="604838" y="252413"/>
                    </a:cubicBezTo>
                    <a:lnTo>
                      <a:pt x="600075" y="354806"/>
                    </a:lnTo>
                    <a:lnTo>
                      <a:pt x="578644" y="502444"/>
                    </a:lnTo>
                    <a:lnTo>
                      <a:pt x="490538" y="1021556"/>
                    </a:lnTo>
                    <a:lnTo>
                      <a:pt x="442913" y="1095375"/>
                    </a:lnTo>
                    <a:lnTo>
                      <a:pt x="340519" y="1133475"/>
                    </a:lnTo>
                    <a:lnTo>
                      <a:pt x="242888" y="1131094"/>
                    </a:lnTo>
                    <a:lnTo>
                      <a:pt x="161925" y="1090613"/>
                    </a:lnTo>
                    <a:lnTo>
                      <a:pt x="121444" y="1014413"/>
                    </a:lnTo>
                    <a:lnTo>
                      <a:pt x="73819" y="819150"/>
                    </a:lnTo>
                    <a:cubicBezTo>
                      <a:pt x="73025" y="789781"/>
                      <a:pt x="72232" y="760413"/>
                      <a:pt x="61913" y="711994"/>
                    </a:cubicBez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Полилиния 109"/>
              <p:cNvSpPr/>
              <p:nvPr/>
            </p:nvSpPr>
            <p:spPr>
              <a:xfrm rot="160785" flipH="1">
                <a:off x="2238264" y="3581631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олилиния 110"/>
              <p:cNvSpPr/>
              <p:nvPr/>
            </p:nvSpPr>
            <p:spPr>
              <a:xfrm rot="21439215">
                <a:off x="9213474" y="3612476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Полилиния 111"/>
              <p:cNvSpPr/>
              <p:nvPr/>
            </p:nvSpPr>
            <p:spPr>
              <a:xfrm rot="21439215">
                <a:off x="8414867" y="3612480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3" name="Группа 112"/>
            <p:cNvGrpSpPr/>
            <p:nvPr/>
          </p:nvGrpSpPr>
          <p:grpSpPr>
            <a:xfrm flipH="1">
              <a:off x="2794223" y="3228320"/>
              <a:ext cx="1853324" cy="486871"/>
              <a:chOff x="7567235" y="3123194"/>
              <a:chExt cx="2597217" cy="486871"/>
            </a:xfrm>
          </p:grpSpPr>
          <p:sp>
            <p:nvSpPr>
              <p:cNvPr id="114" name="Полилиния 113"/>
              <p:cNvSpPr/>
              <p:nvPr/>
            </p:nvSpPr>
            <p:spPr>
              <a:xfrm rot="11293706" flipH="1">
                <a:off x="8106093" y="3128739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Полилиния 114"/>
              <p:cNvSpPr/>
              <p:nvPr/>
            </p:nvSpPr>
            <p:spPr>
              <a:xfrm rot="11364920" flipH="1">
                <a:off x="7567235" y="3123194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Полилиния 115"/>
              <p:cNvSpPr/>
              <p:nvPr/>
            </p:nvSpPr>
            <p:spPr>
              <a:xfrm rot="10606984">
                <a:off x="9384432" y="3169854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Полилиния 116"/>
              <p:cNvSpPr/>
              <p:nvPr/>
            </p:nvSpPr>
            <p:spPr>
              <a:xfrm rot="10606984">
                <a:off x="8593244" y="3169853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8" name="Полилиния 117"/>
            <p:cNvSpPr/>
            <p:nvPr/>
          </p:nvSpPr>
          <p:spPr>
            <a:xfrm rot="260911" flipH="1">
              <a:off x="7056843" y="3168437"/>
              <a:ext cx="478714" cy="650588"/>
            </a:xfrm>
            <a:custGeom>
              <a:avLst/>
              <a:gdLst>
                <a:gd name="connsiteX0" fmla="*/ 335756 w 1071562"/>
                <a:gd name="connsiteY0" fmla="*/ 45244 h 1516856"/>
                <a:gd name="connsiteX1" fmla="*/ 223837 w 1071562"/>
                <a:gd name="connsiteY1" fmla="*/ 135731 h 1516856"/>
                <a:gd name="connsiteX2" fmla="*/ 164306 w 1071562"/>
                <a:gd name="connsiteY2" fmla="*/ 242887 h 1516856"/>
                <a:gd name="connsiteX3" fmla="*/ 123825 w 1071562"/>
                <a:gd name="connsiteY3" fmla="*/ 350044 h 1516856"/>
                <a:gd name="connsiteX4" fmla="*/ 78581 w 1071562"/>
                <a:gd name="connsiteY4" fmla="*/ 481012 h 1516856"/>
                <a:gd name="connsiteX5" fmla="*/ 52387 w 1071562"/>
                <a:gd name="connsiteY5" fmla="*/ 573881 h 1516856"/>
                <a:gd name="connsiteX6" fmla="*/ 26194 w 1071562"/>
                <a:gd name="connsiteY6" fmla="*/ 723900 h 1516856"/>
                <a:gd name="connsiteX7" fmla="*/ 14287 w 1071562"/>
                <a:gd name="connsiteY7" fmla="*/ 864394 h 1516856"/>
                <a:gd name="connsiteX8" fmla="*/ 0 w 1071562"/>
                <a:gd name="connsiteY8" fmla="*/ 1009650 h 1516856"/>
                <a:gd name="connsiteX9" fmla="*/ 19050 w 1071562"/>
                <a:gd name="connsiteY9" fmla="*/ 1150144 h 1516856"/>
                <a:gd name="connsiteX10" fmla="*/ 73819 w 1071562"/>
                <a:gd name="connsiteY10" fmla="*/ 1278731 h 1516856"/>
                <a:gd name="connsiteX11" fmla="*/ 157162 w 1071562"/>
                <a:gd name="connsiteY11" fmla="*/ 1357312 h 1516856"/>
                <a:gd name="connsiteX12" fmla="*/ 247650 w 1071562"/>
                <a:gd name="connsiteY12" fmla="*/ 1416844 h 1516856"/>
                <a:gd name="connsiteX13" fmla="*/ 326231 w 1071562"/>
                <a:gd name="connsiteY13" fmla="*/ 1466850 h 1516856"/>
                <a:gd name="connsiteX14" fmla="*/ 423862 w 1071562"/>
                <a:gd name="connsiteY14" fmla="*/ 1500187 h 1516856"/>
                <a:gd name="connsiteX15" fmla="*/ 511969 w 1071562"/>
                <a:gd name="connsiteY15" fmla="*/ 1516856 h 1516856"/>
                <a:gd name="connsiteX16" fmla="*/ 585787 w 1071562"/>
                <a:gd name="connsiteY16" fmla="*/ 1516856 h 1516856"/>
                <a:gd name="connsiteX17" fmla="*/ 666750 w 1071562"/>
                <a:gd name="connsiteY17" fmla="*/ 1485900 h 1516856"/>
                <a:gd name="connsiteX18" fmla="*/ 764381 w 1071562"/>
                <a:gd name="connsiteY18" fmla="*/ 1447800 h 1516856"/>
                <a:gd name="connsiteX19" fmla="*/ 931069 w 1071562"/>
                <a:gd name="connsiteY19" fmla="*/ 1359694 h 1516856"/>
                <a:gd name="connsiteX20" fmla="*/ 976312 w 1071562"/>
                <a:gd name="connsiteY20" fmla="*/ 1314450 h 1516856"/>
                <a:gd name="connsiteX21" fmla="*/ 1026319 w 1071562"/>
                <a:gd name="connsiteY21" fmla="*/ 1228725 h 1516856"/>
                <a:gd name="connsiteX22" fmla="*/ 1062037 w 1071562"/>
                <a:gd name="connsiteY22" fmla="*/ 1135856 h 1516856"/>
                <a:gd name="connsiteX23" fmla="*/ 1071562 w 1071562"/>
                <a:gd name="connsiteY23" fmla="*/ 1035844 h 1516856"/>
                <a:gd name="connsiteX24" fmla="*/ 1064419 w 1071562"/>
                <a:gd name="connsiteY24" fmla="*/ 928687 h 1516856"/>
                <a:gd name="connsiteX25" fmla="*/ 1042987 w 1071562"/>
                <a:gd name="connsiteY25" fmla="*/ 821531 h 1516856"/>
                <a:gd name="connsiteX26" fmla="*/ 1014412 w 1071562"/>
                <a:gd name="connsiteY26" fmla="*/ 609600 h 1516856"/>
                <a:gd name="connsiteX27" fmla="*/ 959644 w 1071562"/>
                <a:gd name="connsiteY27" fmla="*/ 461962 h 1516856"/>
                <a:gd name="connsiteX28" fmla="*/ 895350 w 1071562"/>
                <a:gd name="connsiteY28" fmla="*/ 295275 h 1516856"/>
                <a:gd name="connsiteX29" fmla="*/ 821531 w 1071562"/>
                <a:gd name="connsiteY29" fmla="*/ 173831 h 1516856"/>
                <a:gd name="connsiteX30" fmla="*/ 738187 w 1071562"/>
                <a:gd name="connsiteY30" fmla="*/ 69056 h 1516856"/>
                <a:gd name="connsiteX31" fmla="*/ 626269 w 1071562"/>
                <a:gd name="connsiteY31" fmla="*/ 11906 h 1516856"/>
                <a:gd name="connsiteX32" fmla="*/ 459581 w 1071562"/>
                <a:gd name="connsiteY32" fmla="*/ 0 h 1516856"/>
                <a:gd name="connsiteX33" fmla="*/ 335756 w 1071562"/>
                <a:gd name="connsiteY33" fmla="*/ 45244 h 151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1562" h="1516856">
                  <a:moveTo>
                    <a:pt x="335756" y="45244"/>
                  </a:moveTo>
                  <a:lnTo>
                    <a:pt x="223837" y="135731"/>
                  </a:lnTo>
                  <a:lnTo>
                    <a:pt x="164306" y="242887"/>
                  </a:lnTo>
                  <a:lnTo>
                    <a:pt x="123825" y="350044"/>
                  </a:lnTo>
                  <a:lnTo>
                    <a:pt x="78581" y="481012"/>
                  </a:lnTo>
                  <a:lnTo>
                    <a:pt x="52387" y="573881"/>
                  </a:lnTo>
                  <a:lnTo>
                    <a:pt x="26194" y="723900"/>
                  </a:lnTo>
                  <a:lnTo>
                    <a:pt x="14287" y="864394"/>
                  </a:lnTo>
                  <a:lnTo>
                    <a:pt x="0" y="1009650"/>
                  </a:lnTo>
                  <a:lnTo>
                    <a:pt x="19050" y="1150144"/>
                  </a:lnTo>
                  <a:lnTo>
                    <a:pt x="73819" y="1278731"/>
                  </a:lnTo>
                  <a:lnTo>
                    <a:pt x="157162" y="1357312"/>
                  </a:lnTo>
                  <a:lnTo>
                    <a:pt x="247650" y="1416844"/>
                  </a:lnTo>
                  <a:lnTo>
                    <a:pt x="326231" y="1466850"/>
                  </a:lnTo>
                  <a:lnTo>
                    <a:pt x="423862" y="1500187"/>
                  </a:lnTo>
                  <a:lnTo>
                    <a:pt x="511969" y="1516856"/>
                  </a:lnTo>
                  <a:lnTo>
                    <a:pt x="585787" y="1516856"/>
                  </a:lnTo>
                  <a:lnTo>
                    <a:pt x="666750" y="1485900"/>
                  </a:lnTo>
                  <a:lnTo>
                    <a:pt x="764381" y="1447800"/>
                  </a:lnTo>
                  <a:lnTo>
                    <a:pt x="931069" y="1359694"/>
                  </a:lnTo>
                  <a:lnTo>
                    <a:pt x="976312" y="1314450"/>
                  </a:lnTo>
                  <a:lnTo>
                    <a:pt x="1026319" y="1228725"/>
                  </a:lnTo>
                  <a:lnTo>
                    <a:pt x="1062037" y="1135856"/>
                  </a:lnTo>
                  <a:lnTo>
                    <a:pt x="1071562" y="1035844"/>
                  </a:lnTo>
                  <a:lnTo>
                    <a:pt x="1064419" y="928687"/>
                  </a:lnTo>
                  <a:lnTo>
                    <a:pt x="1042987" y="821531"/>
                  </a:lnTo>
                  <a:lnTo>
                    <a:pt x="1014412" y="609600"/>
                  </a:lnTo>
                  <a:lnTo>
                    <a:pt x="959644" y="461962"/>
                  </a:lnTo>
                  <a:lnTo>
                    <a:pt x="895350" y="295275"/>
                  </a:lnTo>
                  <a:lnTo>
                    <a:pt x="821531" y="173831"/>
                  </a:lnTo>
                  <a:lnTo>
                    <a:pt x="738187" y="69056"/>
                  </a:lnTo>
                  <a:lnTo>
                    <a:pt x="626269" y="11906"/>
                  </a:lnTo>
                  <a:lnTo>
                    <a:pt x="459581" y="0"/>
                  </a:lnTo>
                  <a:lnTo>
                    <a:pt x="335756" y="45244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 flipH="1">
              <a:off x="6599790" y="3237859"/>
              <a:ext cx="428127" cy="548952"/>
            </a:xfrm>
            <a:custGeom>
              <a:avLst/>
              <a:gdLst>
                <a:gd name="connsiteX0" fmla="*/ 145257 w 935832"/>
                <a:gd name="connsiteY0" fmla="*/ 161925 h 1359694"/>
                <a:gd name="connsiteX1" fmla="*/ 92869 w 935832"/>
                <a:gd name="connsiteY1" fmla="*/ 307181 h 1359694"/>
                <a:gd name="connsiteX2" fmla="*/ 66675 w 935832"/>
                <a:gd name="connsiteY2" fmla="*/ 445294 h 1359694"/>
                <a:gd name="connsiteX3" fmla="*/ 33338 w 935832"/>
                <a:gd name="connsiteY3" fmla="*/ 583406 h 1359694"/>
                <a:gd name="connsiteX4" fmla="*/ 16669 w 935832"/>
                <a:gd name="connsiteY4" fmla="*/ 762000 h 1359694"/>
                <a:gd name="connsiteX5" fmla="*/ 0 w 935832"/>
                <a:gd name="connsiteY5" fmla="*/ 883444 h 1359694"/>
                <a:gd name="connsiteX6" fmla="*/ 4763 w 935832"/>
                <a:gd name="connsiteY6" fmla="*/ 966788 h 1359694"/>
                <a:gd name="connsiteX7" fmla="*/ 16669 w 935832"/>
                <a:gd name="connsiteY7" fmla="*/ 1066800 h 1359694"/>
                <a:gd name="connsiteX8" fmla="*/ 42863 w 935832"/>
                <a:gd name="connsiteY8" fmla="*/ 1190625 h 1359694"/>
                <a:gd name="connsiteX9" fmla="*/ 83344 w 935832"/>
                <a:gd name="connsiteY9" fmla="*/ 1252538 h 1359694"/>
                <a:gd name="connsiteX10" fmla="*/ 154782 w 935832"/>
                <a:gd name="connsiteY10" fmla="*/ 1304925 h 1359694"/>
                <a:gd name="connsiteX11" fmla="*/ 257175 w 935832"/>
                <a:gd name="connsiteY11" fmla="*/ 1350169 h 1359694"/>
                <a:gd name="connsiteX12" fmla="*/ 381000 w 935832"/>
                <a:gd name="connsiteY12" fmla="*/ 1354931 h 1359694"/>
                <a:gd name="connsiteX13" fmla="*/ 566738 w 935832"/>
                <a:gd name="connsiteY13" fmla="*/ 1359694 h 1359694"/>
                <a:gd name="connsiteX14" fmla="*/ 592932 w 935832"/>
                <a:gd name="connsiteY14" fmla="*/ 1359694 h 1359694"/>
                <a:gd name="connsiteX15" fmla="*/ 714375 w 935832"/>
                <a:gd name="connsiteY15" fmla="*/ 1359694 h 1359694"/>
                <a:gd name="connsiteX16" fmla="*/ 814388 w 935832"/>
                <a:gd name="connsiteY16" fmla="*/ 1343025 h 1359694"/>
                <a:gd name="connsiteX17" fmla="*/ 881063 w 935832"/>
                <a:gd name="connsiteY17" fmla="*/ 1309688 h 1359694"/>
                <a:gd name="connsiteX18" fmla="*/ 923925 w 935832"/>
                <a:gd name="connsiteY18" fmla="*/ 1235869 h 1359694"/>
                <a:gd name="connsiteX19" fmla="*/ 935832 w 935832"/>
                <a:gd name="connsiteY19" fmla="*/ 1123950 h 1359694"/>
                <a:gd name="connsiteX20" fmla="*/ 926307 w 935832"/>
                <a:gd name="connsiteY20" fmla="*/ 1016794 h 1359694"/>
                <a:gd name="connsiteX21" fmla="*/ 912019 w 935832"/>
                <a:gd name="connsiteY21" fmla="*/ 876300 h 1359694"/>
                <a:gd name="connsiteX22" fmla="*/ 878682 w 935832"/>
                <a:gd name="connsiteY22" fmla="*/ 676275 h 1359694"/>
                <a:gd name="connsiteX23" fmla="*/ 833438 w 935832"/>
                <a:gd name="connsiteY23" fmla="*/ 492919 h 1359694"/>
                <a:gd name="connsiteX24" fmla="*/ 771525 w 935832"/>
                <a:gd name="connsiteY24" fmla="*/ 342900 h 1359694"/>
                <a:gd name="connsiteX25" fmla="*/ 711994 w 935832"/>
                <a:gd name="connsiteY25" fmla="*/ 211931 h 1359694"/>
                <a:gd name="connsiteX26" fmla="*/ 635794 w 935832"/>
                <a:gd name="connsiteY26" fmla="*/ 109538 h 1359694"/>
                <a:gd name="connsiteX27" fmla="*/ 557213 w 935832"/>
                <a:gd name="connsiteY27" fmla="*/ 38100 h 1359694"/>
                <a:gd name="connsiteX28" fmla="*/ 464344 w 935832"/>
                <a:gd name="connsiteY28" fmla="*/ 0 h 1359694"/>
                <a:gd name="connsiteX29" fmla="*/ 392907 w 935832"/>
                <a:gd name="connsiteY29" fmla="*/ 2381 h 1359694"/>
                <a:gd name="connsiteX30" fmla="*/ 302419 w 935832"/>
                <a:gd name="connsiteY30" fmla="*/ 23813 h 1359694"/>
                <a:gd name="connsiteX31" fmla="*/ 214313 w 935832"/>
                <a:gd name="connsiteY31" fmla="*/ 73819 h 1359694"/>
                <a:gd name="connsiteX32" fmla="*/ 145257 w 935832"/>
                <a:gd name="connsiteY32" fmla="*/ 161925 h 13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35832" h="1359694">
                  <a:moveTo>
                    <a:pt x="145257" y="161925"/>
                  </a:moveTo>
                  <a:lnTo>
                    <a:pt x="92869" y="307181"/>
                  </a:lnTo>
                  <a:lnTo>
                    <a:pt x="66675" y="445294"/>
                  </a:lnTo>
                  <a:lnTo>
                    <a:pt x="33338" y="583406"/>
                  </a:lnTo>
                  <a:lnTo>
                    <a:pt x="16669" y="762000"/>
                  </a:lnTo>
                  <a:lnTo>
                    <a:pt x="0" y="883444"/>
                  </a:lnTo>
                  <a:lnTo>
                    <a:pt x="4763" y="966788"/>
                  </a:lnTo>
                  <a:lnTo>
                    <a:pt x="16669" y="1066800"/>
                  </a:lnTo>
                  <a:lnTo>
                    <a:pt x="42863" y="1190625"/>
                  </a:lnTo>
                  <a:lnTo>
                    <a:pt x="83344" y="1252538"/>
                  </a:lnTo>
                  <a:lnTo>
                    <a:pt x="154782" y="1304925"/>
                  </a:lnTo>
                  <a:lnTo>
                    <a:pt x="257175" y="1350169"/>
                  </a:lnTo>
                  <a:lnTo>
                    <a:pt x="381000" y="1354931"/>
                  </a:lnTo>
                  <a:lnTo>
                    <a:pt x="566738" y="1359694"/>
                  </a:lnTo>
                  <a:lnTo>
                    <a:pt x="592932" y="1359694"/>
                  </a:lnTo>
                  <a:lnTo>
                    <a:pt x="714375" y="1359694"/>
                  </a:lnTo>
                  <a:lnTo>
                    <a:pt x="814388" y="1343025"/>
                  </a:lnTo>
                  <a:lnTo>
                    <a:pt x="881063" y="1309688"/>
                  </a:lnTo>
                  <a:lnTo>
                    <a:pt x="923925" y="1235869"/>
                  </a:lnTo>
                  <a:lnTo>
                    <a:pt x="935832" y="1123950"/>
                  </a:lnTo>
                  <a:lnTo>
                    <a:pt x="926307" y="1016794"/>
                  </a:lnTo>
                  <a:lnTo>
                    <a:pt x="912019" y="876300"/>
                  </a:lnTo>
                  <a:lnTo>
                    <a:pt x="878682" y="676275"/>
                  </a:lnTo>
                  <a:lnTo>
                    <a:pt x="833438" y="492919"/>
                  </a:lnTo>
                  <a:lnTo>
                    <a:pt x="771525" y="342900"/>
                  </a:lnTo>
                  <a:lnTo>
                    <a:pt x="711994" y="211931"/>
                  </a:lnTo>
                  <a:lnTo>
                    <a:pt x="635794" y="109538"/>
                  </a:lnTo>
                  <a:lnTo>
                    <a:pt x="557213" y="38100"/>
                  </a:lnTo>
                  <a:lnTo>
                    <a:pt x="464344" y="0"/>
                  </a:lnTo>
                  <a:lnTo>
                    <a:pt x="392907" y="2381"/>
                  </a:lnTo>
                  <a:lnTo>
                    <a:pt x="302419" y="23813"/>
                  </a:lnTo>
                  <a:lnTo>
                    <a:pt x="214313" y="73819"/>
                  </a:lnTo>
                  <a:lnTo>
                    <a:pt x="145257" y="161925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 flipH="1">
              <a:off x="6091505" y="3159144"/>
              <a:ext cx="500255" cy="663014"/>
            </a:xfrm>
            <a:custGeom>
              <a:avLst/>
              <a:gdLst>
                <a:gd name="connsiteX0" fmla="*/ 404813 w 1162050"/>
                <a:gd name="connsiteY0" fmla="*/ 23813 h 1476375"/>
                <a:gd name="connsiteX1" fmla="*/ 538163 w 1162050"/>
                <a:gd name="connsiteY1" fmla="*/ 0 h 1476375"/>
                <a:gd name="connsiteX2" fmla="*/ 671513 w 1162050"/>
                <a:gd name="connsiteY2" fmla="*/ 14288 h 1476375"/>
                <a:gd name="connsiteX3" fmla="*/ 771525 w 1162050"/>
                <a:gd name="connsiteY3" fmla="*/ 42863 h 1476375"/>
                <a:gd name="connsiteX4" fmla="*/ 895350 w 1162050"/>
                <a:gd name="connsiteY4" fmla="*/ 109538 h 1476375"/>
                <a:gd name="connsiteX5" fmla="*/ 1014413 w 1162050"/>
                <a:gd name="connsiteY5" fmla="*/ 276225 h 1476375"/>
                <a:gd name="connsiteX6" fmla="*/ 1090613 w 1162050"/>
                <a:gd name="connsiteY6" fmla="*/ 476250 h 1476375"/>
                <a:gd name="connsiteX7" fmla="*/ 1128713 w 1162050"/>
                <a:gd name="connsiteY7" fmla="*/ 647700 h 1476375"/>
                <a:gd name="connsiteX8" fmla="*/ 1162050 w 1162050"/>
                <a:gd name="connsiteY8" fmla="*/ 890588 h 1476375"/>
                <a:gd name="connsiteX9" fmla="*/ 1162050 w 1162050"/>
                <a:gd name="connsiteY9" fmla="*/ 1076325 h 1476375"/>
                <a:gd name="connsiteX10" fmla="*/ 1157288 w 1162050"/>
                <a:gd name="connsiteY10" fmla="*/ 1266825 h 1476375"/>
                <a:gd name="connsiteX11" fmla="*/ 1100138 w 1162050"/>
                <a:gd name="connsiteY11" fmla="*/ 1419225 h 1476375"/>
                <a:gd name="connsiteX12" fmla="*/ 1023938 w 1162050"/>
                <a:gd name="connsiteY12" fmla="*/ 1462088 h 1476375"/>
                <a:gd name="connsiteX13" fmla="*/ 771525 w 1162050"/>
                <a:gd name="connsiteY13" fmla="*/ 1476375 h 1476375"/>
                <a:gd name="connsiteX14" fmla="*/ 314325 w 1162050"/>
                <a:gd name="connsiteY14" fmla="*/ 1476375 h 1476375"/>
                <a:gd name="connsiteX15" fmla="*/ 180975 w 1162050"/>
                <a:gd name="connsiteY15" fmla="*/ 1452563 h 1476375"/>
                <a:gd name="connsiteX16" fmla="*/ 104775 w 1162050"/>
                <a:gd name="connsiteY16" fmla="*/ 1404938 h 1476375"/>
                <a:gd name="connsiteX17" fmla="*/ 42863 w 1162050"/>
                <a:gd name="connsiteY17" fmla="*/ 1314450 h 1476375"/>
                <a:gd name="connsiteX18" fmla="*/ 0 w 1162050"/>
                <a:gd name="connsiteY18" fmla="*/ 1185863 h 1476375"/>
                <a:gd name="connsiteX19" fmla="*/ 14288 w 1162050"/>
                <a:gd name="connsiteY19" fmla="*/ 804863 h 1476375"/>
                <a:gd name="connsiteX20" fmla="*/ 76200 w 1162050"/>
                <a:gd name="connsiteY20" fmla="*/ 557213 h 1476375"/>
                <a:gd name="connsiteX21" fmla="*/ 138113 w 1162050"/>
                <a:gd name="connsiteY21" fmla="*/ 333375 h 1476375"/>
                <a:gd name="connsiteX22" fmla="*/ 209550 w 1162050"/>
                <a:gd name="connsiteY22" fmla="*/ 185738 h 1476375"/>
                <a:gd name="connsiteX23" fmla="*/ 290513 w 1162050"/>
                <a:gd name="connsiteY23" fmla="*/ 71438 h 1476375"/>
                <a:gd name="connsiteX24" fmla="*/ 404813 w 1162050"/>
                <a:gd name="connsiteY24" fmla="*/ 23813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2050" h="1476375">
                  <a:moveTo>
                    <a:pt x="404813" y="23813"/>
                  </a:moveTo>
                  <a:lnTo>
                    <a:pt x="538163" y="0"/>
                  </a:lnTo>
                  <a:lnTo>
                    <a:pt x="671513" y="14288"/>
                  </a:lnTo>
                  <a:lnTo>
                    <a:pt x="771525" y="42863"/>
                  </a:lnTo>
                  <a:lnTo>
                    <a:pt x="895350" y="109538"/>
                  </a:lnTo>
                  <a:lnTo>
                    <a:pt x="1014413" y="276225"/>
                  </a:lnTo>
                  <a:lnTo>
                    <a:pt x="1090613" y="476250"/>
                  </a:lnTo>
                  <a:lnTo>
                    <a:pt x="1128713" y="647700"/>
                  </a:lnTo>
                  <a:lnTo>
                    <a:pt x="1162050" y="890588"/>
                  </a:lnTo>
                  <a:lnTo>
                    <a:pt x="1162050" y="1076325"/>
                  </a:lnTo>
                  <a:lnTo>
                    <a:pt x="1157288" y="1266825"/>
                  </a:lnTo>
                  <a:lnTo>
                    <a:pt x="1100138" y="1419225"/>
                  </a:lnTo>
                  <a:lnTo>
                    <a:pt x="1023938" y="1462088"/>
                  </a:lnTo>
                  <a:lnTo>
                    <a:pt x="771525" y="1476375"/>
                  </a:lnTo>
                  <a:lnTo>
                    <a:pt x="314325" y="1476375"/>
                  </a:lnTo>
                  <a:lnTo>
                    <a:pt x="180975" y="1452563"/>
                  </a:lnTo>
                  <a:lnTo>
                    <a:pt x="104775" y="1404938"/>
                  </a:lnTo>
                  <a:lnTo>
                    <a:pt x="42863" y="1314450"/>
                  </a:lnTo>
                  <a:lnTo>
                    <a:pt x="0" y="1185863"/>
                  </a:lnTo>
                  <a:lnTo>
                    <a:pt x="14288" y="804863"/>
                  </a:lnTo>
                  <a:lnTo>
                    <a:pt x="76200" y="557213"/>
                  </a:lnTo>
                  <a:lnTo>
                    <a:pt x="138113" y="333375"/>
                  </a:lnTo>
                  <a:lnTo>
                    <a:pt x="209550" y="185738"/>
                  </a:lnTo>
                  <a:lnTo>
                    <a:pt x="290513" y="71438"/>
                  </a:lnTo>
                  <a:lnTo>
                    <a:pt x="404813" y="23813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5159245" y="3237859"/>
              <a:ext cx="428127" cy="548952"/>
            </a:xfrm>
            <a:custGeom>
              <a:avLst/>
              <a:gdLst>
                <a:gd name="connsiteX0" fmla="*/ 145257 w 935832"/>
                <a:gd name="connsiteY0" fmla="*/ 161925 h 1359694"/>
                <a:gd name="connsiteX1" fmla="*/ 92869 w 935832"/>
                <a:gd name="connsiteY1" fmla="*/ 307181 h 1359694"/>
                <a:gd name="connsiteX2" fmla="*/ 66675 w 935832"/>
                <a:gd name="connsiteY2" fmla="*/ 445294 h 1359694"/>
                <a:gd name="connsiteX3" fmla="*/ 33338 w 935832"/>
                <a:gd name="connsiteY3" fmla="*/ 583406 h 1359694"/>
                <a:gd name="connsiteX4" fmla="*/ 16669 w 935832"/>
                <a:gd name="connsiteY4" fmla="*/ 762000 h 1359694"/>
                <a:gd name="connsiteX5" fmla="*/ 0 w 935832"/>
                <a:gd name="connsiteY5" fmla="*/ 883444 h 1359694"/>
                <a:gd name="connsiteX6" fmla="*/ 4763 w 935832"/>
                <a:gd name="connsiteY6" fmla="*/ 966788 h 1359694"/>
                <a:gd name="connsiteX7" fmla="*/ 16669 w 935832"/>
                <a:gd name="connsiteY7" fmla="*/ 1066800 h 1359694"/>
                <a:gd name="connsiteX8" fmla="*/ 42863 w 935832"/>
                <a:gd name="connsiteY8" fmla="*/ 1190625 h 1359694"/>
                <a:gd name="connsiteX9" fmla="*/ 83344 w 935832"/>
                <a:gd name="connsiteY9" fmla="*/ 1252538 h 1359694"/>
                <a:gd name="connsiteX10" fmla="*/ 154782 w 935832"/>
                <a:gd name="connsiteY10" fmla="*/ 1304925 h 1359694"/>
                <a:gd name="connsiteX11" fmla="*/ 257175 w 935832"/>
                <a:gd name="connsiteY11" fmla="*/ 1350169 h 1359694"/>
                <a:gd name="connsiteX12" fmla="*/ 381000 w 935832"/>
                <a:gd name="connsiteY12" fmla="*/ 1354931 h 1359694"/>
                <a:gd name="connsiteX13" fmla="*/ 566738 w 935832"/>
                <a:gd name="connsiteY13" fmla="*/ 1359694 h 1359694"/>
                <a:gd name="connsiteX14" fmla="*/ 592932 w 935832"/>
                <a:gd name="connsiteY14" fmla="*/ 1359694 h 1359694"/>
                <a:gd name="connsiteX15" fmla="*/ 714375 w 935832"/>
                <a:gd name="connsiteY15" fmla="*/ 1359694 h 1359694"/>
                <a:gd name="connsiteX16" fmla="*/ 814388 w 935832"/>
                <a:gd name="connsiteY16" fmla="*/ 1343025 h 1359694"/>
                <a:gd name="connsiteX17" fmla="*/ 881063 w 935832"/>
                <a:gd name="connsiteY17" fmla="*/ 1309688 h 1359694"/>
                <a:gd name="connsiteX18" fmla="*/ 923925 w 935832"/>
                <a:gd name="connsiteY18" fmla="*/ 1235869 h 1359694"/>
                <a:gd name="connsiteX19" fmla="*/ 935832 w 935832"/>
                <a:gd name="connsiteY19" fmla="*/ 1123950 h 1359694"/>
                <a:gd name="connsiteX20" fmla="*/ 926307 w 935832"/>
                <a:gd name="connsiteY20" fmla="*/ 1016794 h 1359694"/>
                <a:gd name="connsiteX21" fmla="*/ 912019 w 935832"/>
                <a:gd name="connsiteY21" fmla="*/ 876300 h 1359694"/>
                <a:gd name="connsiteX22" fmla="*/ 878682 w 935832"/>
                <a:gd name="connsiteY22" fmla="*/ 676275 h 1359694"/>
                <a:gd name="connsiteX23" fmla="*/ 833438 w 935832"/>
                <a:gd name="connsiteY23" fmla="*/ 492919 h 1359694"/>
                <a:gd name="connsiteX24" fmla="*/ 771525 w 935832"/>
                <a:gd name="connsiteY24" fmla="*/ 342900 h 1359694"/>
                <a:gd name="connsiteX25" fmla="*/ 711994 w 935832"/>
                <a:gd name="connsiteY25" fmla="*/ 211931 h 1359694"/>
                <a:gd name="connsiteX26" fmla="*/ 635794 w 935832"/>
                <a:gd name="connsiteY26" fmla="*/ 109538 h 1359694"/>
                <a:gd name="connsiteX27" fmla="*/ 557213 w 935832"/>
                <a:gd name="connsiteY27" fmla="*/ 38100 h 1359694"/>
                <a:gd name="connsiteX28" fmla="*/ 464344 w 935832"/>
                <a:gd name="connsiteY28" fmla="*/ 0 h 1359694"/>
                <a:gd name="connsiteX29" fmla="*/ 392907 w 935832"/>
                <a:gd name="connsiteY29" fmla="*/ 2381 h 1359694"/>
                <a:gd name="connsiteX30" fmla="*/ 302419 w 935832"/>
                <a:gd name="connsiteY30" fmla="*/ 23813 h 1359694"/>
                <a:gd name="connsiteX31" fmla="*/ 214313 w 935832"/>
                <a:gd name="connsiteY31" fmla="*/ 73819 h 1359694"/>
                <a:gd name="connsiteX32" fmla="*/ 145257 w 935832"/>
                <a:gd name="connsiteY32" fmla="*/ 161925 h 13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35832" h="1359694">
                  <a:moveTo>
                    <a:pt x="145257" y="161925"/>
                  </a:moveTo>
                  <a:lnTo>
                    <a:pt x="92869" y="307181"/>
                  </a:lnTo>
                  <a:lnTo>
                    <a:pt x="66675" y="445294"/>
                  </a:lnTo>
                  <a:lnTo>
                    <a:pt x="33338" y="583406"/>
                  </a:lnTo>
                  <a:lnTo>
                    <a:pt x="16669" y="762000"/>
                  </a:lnTo>
                  <a:lnTo>
                    <a:pt x="0" y="883444"/>
                  </a:lnTo>
                  <a:lnTo>
                    <a:pt x="4763" y="966788"/>
                  </a:lnTo>
                  <a:lnTo>
                    <a:pt x="16669" y="1066800"/>
                  </a:lnTo>
                  <a:lnTo>
                    <a:pt x="42863" y="1190625"/>
                  </a:lnTo>
                  <a:lnTo>
                    <a:pt x="83344" y="1252538"/>
                  </a:lnTo>
                  <a:lnTo>
                    <a:pt x="154782" y="1304925"/>
                  </a:lnTo>
                  <a:lnTo>
                    <a:pt x="257175" y="1350169"/>
                  </a:lnTo>
                  <a:lnTo>
                    <a:pt x="381000" y="1354931"/>
                  </a:lnTo>
                  <a:lnTo>
                    <a:pt x="566738" y="1359694"/>
                  </a:lnTo>
                  <a:lnTo>
                    <a:pt x="592932" y="1359694"/>
                  </a:lnTo>
                  <a:lnTo>
                    <a:pt x="714375" y="1359694"/>
                  </a:lnTo>
                  <a:lnTo>
                    <a:pt x="814388" y="1343025"/>
                  </a:lnTo>
                  <a:lnTo>
                    <a:pt x="881063" y="1309688"/>
                  </a:lnTo>
                  <a:lnTo>
                    <a:pt x="923925" y="1235869"/>
                  </a:lnTo>
                  <a:lnTo>
                    <a:pt x="935832" y="1123950"/>
                  </a:lnTo>
                  <a:lnTo>
                    <a:pt x="926307" y="1016794"/>
                  </a:lnTo>
                  <a:lnTo>
                    <a:pt x="912019" y="876300"/>
                  </a:lnTo>
                  <a:lnTo>
                    <a:pt x="878682" y="676275"/>
                  </a:lnTo>
                  <a:lnTo>
                    <a:pt x="833438" y="492919"/>
                  </a:lnTo>
                  <a:lnTo>
                    <a:pt x="771525" y="342900"/>
                  </a:lnTo>
                  <a:lnTo>
                    <a:pt x="711994" y="211931"/>
                  </a:lnTo>
                  <a:lnTo>
                    <a:pt x="635794" y="109538"/>
                  </a:lnTo>
                  <a:lnTo>
                    <a:pt x="557213" y="38100"/>
                  </a:lnTo>
                  <a:lnTo>
                    <a:pt x="464344" y="0"/>
                  </a:lnTo>
                  <a:lnTo>
                    <a:pt x="392907" y="2381"/>
                  </a:lnTo>
                  <a:lnTo>
                    <a:pt x="302419" y="23813"/>
                  </a:lnTo>
                  <a:lnTo>
                    <a:pt x="214313" y="73819"/>
                  </a:lnTo>
                  <a:lnTo>
                    <a:pt x="145257" y="161925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586505" y="3159144"/>
              <a:ext cx="500255" cy="663014"/>
            </a:xfrm>
            <a:custGeom>
              <a:avLst/>
              <a:gdLst>
                <a:gd name="connsiteX0" fmla="*/ 404813 w 1162050"/>
                <a:gd name="connsiteY0" fmla="*/ 23813 h 1476375"/>
                <a:gd name="connsiteX1" fmla="*/ 538163 w 1162050"/>
                <a:gd name="connsiteY1" fmla="*/ 0 h 1476375"/>
                <a:gd name="connsiteX2" fmla="*/ 671513 w 1162050"/>
                <a:gd name="connsiteY2" fmla="*/ 14288 h 1476375"/>
                <a:gd name="connsiteX3" fmla="*/ 771525 w 1162050"/>
                <a:gd name="connsiteY3" fmla="*/ 42863 h 1476375"/>
                <a:gd name="connsiteX4" fmla="*/ 895350 w 1162050"/>
                <a:gd name="connsiteY4" fmla="*/ 109538 h 1476375"/>
                <a:gd name="connsiteX5" fmla="*/ 1014413 w 1162050"/>
                <a:gd name="connsiteY5" fmla="*/ 276225 h 1476375"/>
                <a:gd name="connsiteX6" fmla="*/ 1090613 w 1162050"/>
                <a:gd name="connsiteY6" fmla="*/ 476250 h 1476375"/>
                <a:gd name="connsiteX7" fmla="*/ 1128713 w 1162050"/>
                <a:gd name="connsiteY7" fmla="*/ 647700 h 1476375"/>
                <a:gd name="connsiteX8" fmla="*/ 1162050 w 1162050"/>
                <a:gd name="connsiteY8" fmla="*/ 890588 h 1476375"/>
                <a:gd name="connsiteX9" fmla="*/ 1162050 w 1162050"/>
                <a:gd name="connsiteY9" fmla="*/ 1076325 h 1476375"/>
                <a:gd name="connsiteX10" fmla="*/ 1157288 w 1162050"/>
                <a:gd name="connsiteY10" fmla="*/ 1266825 h 1476375"/>
                <a:gd name="connsiteX11" fmla="*/ 1100138 w 1162050"/>
                <a:gd name="connsiteY11" fmla="*/ 1419225 h 1476375"/>
                <a:gd name="connsiteX12" fmla="*/ 1023938 w 1162050"/>
                <a:gd name="connsiteY12" fmla="*/ 1462088 h 1476375"/>
                <a:gd name="connsiteX13" fmla="*/ 771525 w 1162050"/>
                <a:gd name="connsiteY13" fmla="*/ 1476375 h 1476375"/>
                <a:gd name="connsiteX14" fmla="*/ 314325 w 1162050"/>
                <a:gd name="connsiteY14" fmla="*/ 1476375 h 1476375"/>
                <a:gd name="connsiteX15" fmla="*/ 180975 w 1162050"/>
                <a:gd name="connsiteY15" fmla="*/ 1452563 h 1476375"/>
                <a:gd name="connsiteX16" fmla="*/ 104775 w 1162050"/>
                <a:gd name="connsiteY16" fmla="*/ 1404938 h 1476375"/>
                <a:gd name="connsiteX17" fmla="*/ 42863 w 1162050"/>
                <a:gd name="connsiteY17" fmla="*/ 1314450 h 1476375"/>
                <a:gd name="connsiteX18" fmla="*/ 0 w 1162050"/>
                <a:gd name="connsiteY18" fmla="*/ 1185863 h 1476375"/>
                <a:gd name="connsiteX19" fmla="*/ 14288 w 1162050"/>
                <a:gd name="connsiteY19" fmla="*/ 804863 h 1476375"/>
                <a:gd name="connsiteX20" fmla="*/ 76200 w 1162050"/>
                <a:gd name="connsiteY20" fmla="*/ 557213 h 1476375"/>
                <a:gd name="connsiteX21" fmla="*/ 138113 w 1162050"/>
                <a:gd name="connsiteY21" fmla="*/ 333375 h 1476375"/>
                <a:gd name="connsiteX22" fmla="*/ 209550 w 1162050"/>
                <a:gd name="connsiteY22" fmla="*/ 185738 h 1476375"/>
                <a:gd name="connsiteX23" fmla="*/ 290513 w 1162050"/>
                <a:gd name="connsiteY23" fmla="*/ 71438 h 1476375"/>
                <a:gd name="connsiteX24" fmla="*/ 404813 w 1162050"/>
                <a:gd name="connsiteY24" fmla="*/ 23813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2050" h="1476375">
                  <a:moveTo>
                    <a:pt x="404813" y="23813"/>
                  </a:moveTo>
                  <a:lnTo>
                    <a:pt x="538163" y="0"/>
                  </a:lnTo>
                  <a:lnTo>
                    <a:pt x="671513" y="14288"/>
                  </a:lnTo>
                  <a:lnTo>
                    <a:pt x="771525" y="42863"/>
                  </a:lnTo>
                  <a:lnTo>
                    <a:pt x="895350" y="109538"/>
                  </a:lnTo>
                  <a:lnTo>
                    <a:pt x="1014413" y="276225"/>
                  </a:lnTo>
                  <a:lnTo>
                    <a:pt x="1090613" y="476250"/>
                  </a:lnTo>
                  <a:lnTo>
                    <a:pt x="1128713" y="647700"/>
                  </a:lnTo>
                  <a:lnTo>
                    <a:pt x="1162050" y="890588"/>
                  </a:lnTo>
                  <a:lnTo>
                    <a:pt x="1162050" y="1076325"/>
                  </a:lnTo>
                  <a:lnTo>
                    <a:pt x="1157288" y="1266825"/>
                  </a:lnTo>
                  <a:lnTo>
                    <a:pt x="1100138" y="1419225"/>
                  </a:lnTo>
                  <a:lnTo>
                    <a:pt x="1023938" y="1462088"/>
                  </a:lnTo>
                  <a:lnTo>
                    <a:pt x="771525" y="1476375"/>
                  </a:lnTo>
                  <a:lnTo>
                    <a:pt x="314325" y="1476375"/>
                  </a:lnTo>
                  <a:lnTo>
                    <a:pt x="180975" y="1452563"/>
                  </a:lnTo>
                  <a:lnTo>
                    <a:pt x="104775" y="1404938"/>
                  </a:lnTo>
                  <a:lnTo>
                    <a:pt x="42863" y="1314450"/>
                  </a:lnTo>
                  <a:lnTo>
                    <a:pt x="0" y="1185863"/>
                  </a:lnTo>
                  <a:lnTo>
                    <a:pt x="14288" y="804863"/>
                  </a:lnTo>
                  <a:lnTo>
                    <a:pt x="76200" y="557213"/>
                  </a:lnTo>
                  <a:lnTo>
                    <a:pt x="138113" y="333375"/>
                  </a:lnTo>
                  <a:lnTo>
                    <a:pt x="209550" y="185738"/>
                  </a:lnTo>
                  <a:lnTo>
                    <a:pt x="290513" y="71438"/>
                  </a:lnTo>
                  <a:lnTo>
                    <a:pt x="404813" y="23813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 122"/>
            <p:cNvSpPr/>
            <p:nvPr/>
          </p:nvSpPr>
          <p:spPr>
            <a:xfrm rot="21339089">
              <a:off x="4673566" y="3158181"/>
              <a:ext cx="478714" cy="650588"/>
            </a:xfrm>
            <a:custGeom>
              <a:avLst/>
              <a:gdLst>
                <a:gd name="connsiteX0" fmla="*/ 335756 w 1071562"/>
                <a:gd name="connsiteY0" fmla="*/ 45244 h 1516856"/>
                <a:gd name="connsiteX1" fmla="*/ 223837 w 1071562"/>
                <a:gd name="connsiteY1" fmla="*/ 135731 h 1516856"/>
                <a:gd name="connsiteX2" fmla="*/ 164306 w 1071562"/>
                <a:gd name="connsiteY2" fmla="*/ 242887 h 1516856"/>
                <a:gd name="connsiteX3" fmla="*/ 123825 w 1071562"/>
                <a:gd name="connsiteY3" fmla="*/ 350044 h 1516856"/>
                <a:gd name="connsiteX4" fmla="*/ 78581 w 1071562"/>
                <a:gd name="connsiteY4" fmla="*/ 481012 h 1516856"/>
                <a:gd name="connsiteX5" fmla="*/ 52387 w 1071562"/>
                <a:gd name="connsiteY5" fmla="*/ 573881 h 1516856"/>
                <a:gd name="connsiteX6" fmla="*/ 26194 w 1071562"/>
                <a:gd name="connsiteY6" fmla="*/ 723900 h 1516856"/>
                <a:gd name="connsiteX7" fmla="*/ 14287 w 1071562"/>
                <a:gd name="connsiteY7" fmla="*/ 864394 h 1516856"/>
                <a:gd name="connsiteX8" fmla="*/ 0 w 1071562"/>
                <a:gd name="connsiteY8" fmla="*/ 1009650 h 1516856"/>
                <a:gd name="connsiteX9" fmla="*/ 19050 w 1071562"/>
                <a:gd name="connsiteY9" fmla="*/ 1150144 h 1516856"/>
                <a:gd name="connsiteX10" fmla="*/ 73819 w 1071562"/>
                <a:gd name="connsiteY10" fmla="*/ 1278731 h 1516856"/>
                <a:gd name="connsiteX11" fmla="*/ 157162 w 1071562"/>
                <a:gd name="connsiteY11" fmla="*/ 1357312 h 1516856"/>
                <a:gd name="connsiteX12" fmla="*/ 247650 w 1071562"/>
                <a:gd name="connsiteY12" fmla="*/ 1416844 h 1516856"/>
                <a:gd name="connsiteX13" fmla="*/ 326231 w 1071562"/>
                <a:gd name="connsiteY13" fmla="*/ 1466850 h 1516856"/>
                <a:gd name="connsiteX14" fmla="*/ 423862 w 1071562"/>
                <a:gd name="connsiteY14" fmla="*/ 1500187 h 1516856"/>
                <a:gd name="connsiteX15" fmla="*/ 511969 w 1071562"/>
                <a:gd name="connsiteY15" fmla="*/ 1516856 h 1516856"/>
                <a:gd name="connsiteX16" fmla="*/ 585787 w 1071562"/>
                <a:gd name="connsiteY16" fmla="*/ 1516856 h 1516856"/>
                <a:gd name="connsiteX17" fmla="*/ 666750 w 1071562"/>
                <a:gd name="connsiteY17" fmla="*/ 1485900 h 1516856"/>
                <a:gd name="connsiteX18" fmla="*/ 764381 w 1071562"/>
                <a:gd name="connsiteY18" fmla="*/ 1447800 h 1516856"/>
                <a:gd name="connsiteX19" fmla="*/ 931069 w 1071562"/>
                <a:gd name="connsiteY19" fmla="*/ 1359694 h 1516856"/>
                <a:gd name="connsiteX20" fmla="*/ 976312 w 1071562"/>
                <a:gd name="connsiteY20" fmla="*/ 1314450 h 1516856"/>
                <a:gd name="connsiteX21" fmla="*/ 1026319 w 1071562"/>
                <a:gd name="connsiteY21" fmla="*/ 1228725 h 1516856"/>
                <a:gd name="connsiteX22" fmla="*/ 1062037 w 1071562"/>
                <a:gd name="connsiteY22" fmla="*/ 1135856 h 1516856"/>
                <a:gd name="connsiteX23" fmla="*/ 1071562 w 1071562"/>
                <a:gd name="connsiteY23" fmla="*/ 1035844 h 1516856"/>
                <a:gd name="connsiteX24" fmla="*/ 1064419 w 1071562"/>
                <a:gd name="connsiteY24" fmla="*/ 928687 h 1516856"/>
                <a:gd name="connsiteX25" fmla="*/ 1042987 w 1071562"/>
                <a:gd name="connsiteY25" fmla="*/ 821531 h 1516856"/>
                <a:gd name="connsiteX26" fmla="*/ 1014412 w 1071562"/>
                <a:gd name="connsiteY26" fmla="*/ 609600 h 1516856"/>
                <a:gd name="connsiteX27" fmla="*/ 959644 w 1071562"/>
                <a:gd name="connsiteY27" fmla="*/ 461962 h 1516856"/>
                <a:gd name="connsiteX28" fmla="*/ 895350 w 1071562"/>
                <a:gd name="connsiteY28" fmla="*/ 295275 h 1516856"/>
                <a:gd name="connsiteX29" fmla="*/ 821531 w 1071562"/>
                <a:gd name="connsiteY29" fmla="*/ 173831 h 1516856"/>
                <a:gd name="connsiteX30" fmla="*/ 738187 w 1071562"/>
                <a:gd name="connsiteY30" fmla="*/ 69056 h 1516856"/>
                <a:gd name="connsiteX31" fmla="*/ 626269 w 1071562"/>
                <a:gd name="connsiteY31" fmla="*/ 11906 h 1516856"/>
                <a:gd name="connsiteX32" fmla="*/ 459581 w 1071562"/>
                <a:gd name="connsiteY32" fmla="*/ 0 h 1516856"/>
                <a:gd name="connsiteX33" fmla="*/ 335756 w 1071562"/>
                <a:gd name="connsiteY33" fmla="*/ 45244 h 151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1562" h="1516856">
                  <a:moveTo>
                    <a:pt x="335756" y="45244"/>
                  </a:moveTo>
                  <a:lnTo>
                    <a:pt x="223837" y="135731"/>
                  </a:lnTo>
                  <a:lnTo>
                    <a:pt x="164306" y="242887"/>
                  </a:lnTo>
                  <a:lnTo>
                    <a:pt x="123825" y="350044"/>
                  </a:lnTo>
                  <a:lnTo>
                    <a:pt x="78581" y="481012"/>
                  </a:lnTo>
                  <a:lnTo>
                    <a:pt x="52387" y="573881"/>
                  </a:lnTo>
                  <a:lnTo>
                    <a:pt x="26194" y="723900"/>
                  </a:lnTo>
                  <a:lnTo>
                    <a:pt x="14287" y="864394"/>
                  </a:lnTo>
                  <a:lnTo>
                    <a:pt x="0" y="1009650"/>
                  </a:lnTo>
                  <a:lnTo>
                    <a:pt x="19050" y="1150144"/>
                  </a:lnTo>
                  <a:lnTo>
                    <a:pt x="73819" y="1278731"/>
                  </a:lnTo>
                  <a:lnTo>
                    <a:pt x="157162" y="1357312"/>
                  </a:lnTo>
                  <a:lnTo>
                    <a:pt x="247650" y="1416844"/>
                  </a:lnTo>
                  <a:lnTo>
                    <a:pt x="326231" y="1466850"/>
                  </a:lnTo>
                  <a:lnTo>
                    <a:pt x="423862" y="1500187"/>
                  </a:lnTo>
                  <a:lnTo>
                    <a:pt x="511969" y="1516856"/>
                  </a:lnTo>
                  <a:lnTo>
                    <a:pt x="585787" y="1516856"/>
                  </a:lnTo>
                  <a:lnTo>
                    <a:pt x="666750" y="1485900"/>
                  </a:lnTo>
                  <a:lnTo>
                    <a:pt x="764381" y="1447800"/>
                  </a:lnTo>
                  <a:lnTo>
                    <a:pt x="931069" y="1359694"/>
                  </a:lnTo>
                  <a:lnTo>
                    <a:pt x="976312" y="1314450"/>
                  </a:lnTo>
                  <a:lnTo>
                    <a:pt x="1026319" y="1228725"/>
                  </a:lnTo>
                  <a:lnTo>
                    <a:pt x="1062037" y="1135856"/>
                  </a:lnTo>
                  <a:lnTo>
                    <a:pt x="1071562" y="1035844"/>
                  </a:lnTo>
                  <a:lnTo>
                    <a:pt x="1064419" y="928687"/>
                  </a:lnTo>
                  <a:lnTo>
                    <a:pt x="1042987" y="821531"/>
                  </a:lnTo>
                  <a:lnTo>
                    <a:pt x="1014412" y="609600"/>
                  </a:lnTo>
                  <a:lnTo>
                    <a:pt x="959644" y="461962"/>
                  </a:lnTo>
                  <a:lnTo>
                    <a:pt x="895350" y="295275"/>
                  </a:lnTo>
                  <a:lnTo>
                    <a:pt x="821531" y="173831"/>
                  </a:lnTo>
                  <a:lnTo>
                    <a:pt x="738187" y="69056"/>
                  </a:lnTo>
                  <a:lnTo>
                    <a:pt x="626269" y="11906"/>
                  </a:lnTo>
                  <a:lnTo>
                    <a:pt x="459581" y="0"/>
                  </a:lnTo>
                  <a:lnTo>
                    <a:pt x="335756" y="45244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1683554" y="3501008"/>
            <a:ext cx="8864735" cy="3356992"/>
            <a:chOff x="0" y="1389439"/>
            <a:chExt cx="12192000" cy="4616996"/>
          </a:xfrm>
        </p:grpSpPr>
        <p:pic>
          <p:nvPicPr>
            <p:cNvPr id="191" name="Рисунок 19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89439"/>
              <a:ext cx="12192000" cy="4616996"/>
            </a:xfrm>
            <a:prstGeom prst="rect">
              <a:avLst/>
            </a:prstGeom>
          </p:spPr>
        </p:pic>
        <p:sp>
          <p:nvSpPr>
            <p:cNvPr id="192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3066063" y="3957960"/>
              <a:ext cx="1219123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7841115" y="3957960"/>
              <a:ext cx="605325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7547882" y="3033615"/>
              <a:ext cx="1807527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5" name="Группа 194"/>
            <p:cNvGrpSpPr/>
            <p:nvPr/>
          </p:nvGrpSpPr>
          <p:grpSpPr>
            <a:xfrm>
              <a:off x="7567236" y="3228320"/>
              <a:ext cx="1853324" cy="486871"/>
              <a:chOff x="7567235" y="3123194"/>
              <a:chExt cx="2597217" cy="486871"/>
            </a:xfrm>
          </p:grpSpPr>
          <p:sp>
            <p:nvSpPr>
              <p:cNvPr id="223" name="Полилиния 222"/>
              <p:cNvSpPr/>
              <p:nvPr/>
            </p:nvSpPr>
            <p:spPr>
              <a:xfrm rot="11293706" flipH="1">
                <a:off x="8106093" y="3128739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олилиния 223"/>
              <p:cNvSpPr/>
              <p:nvPr/>
            </p:nvSpPr>
            <p:spPr>
              <a:xfrm rot="11364920" flipH="1">
                <a:off x="7567235" y="3123194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олилиния 224"/>
              <p:cNvSpPr/>
              <p:nvPr/>
            </p:nvSpPr>
            <p:spPr>
              <a:xfrm rot="10606984">
                <a:off x="9384432" y="3169854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Полилиния 225"/>
              <p:cNvSpPr/>
              <p:nvPr/>
            </p:nvSpPr>
            <p:spPr>
              <a:xfrm rot="10606984">
                <a:off x="8593244" y="3169853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6" name="Группа 195"/>
            <p:cNvGrpSpPr/>
            <p:nvPr/>
          </p:nvGrpSpPr>
          <p:grpSpPr>
            <a:xfrm>
              <a:off x="3075091" y="3670052"/>
              <a:ext cx="5999144" cy="479028"/>
              <a:chOff x="2238264" y="3571093"/>
              <a:chExt cx="7755230" cy="526849"/>
            </a:xfrm>
          </p:grpSpPr>
          <p:sp>
            <p:nvSpPr>
              <p:cNvPr id="209" name="Полилиния 208"/>
              <p:cNvSpPr/>
              <p:nvPr/>
            </p:nvSpPr>
            <p:spPr>
              <a:xfrm rot="180897">
                <a:off x="4897301" y="3571093"/>
                <a:ext cx="449827" cy="489962"/>
              </a:xfrm>
              <a:custGeom>
                <a:avLst/>
                <a:gdLst>
                  <a:gd name="connsiteX0" fmla="*/ 188119 w 726282"/>
                  <a:gd name="connsiteY0" fmla="*/ 52387 h 1197768"/>
                  <a:gd name="connsiteX1" fmla="*/ 285750 w 726282"/>
                  <a:gd name="connsiteY1" fmla="*/ 19050 h 1197768"/>
                  <a:gd name="connsiteX2" fmla="*/ 364332 w 726282"/>
                  <a:gd name="connsiteY2" fmla="*/ 0 h 1197768"/>
                  <a:gd name="connsiteX3" fmla="*/ 445294 w 726282"/>
                  <a:gd name="connsiteY3" fmla="*/ 2381 h 1197768"/>
                  <a:gd name="connsiteX4" fmla="*/ 528638 w 726282"/>
                  <a:gd name="connsiteY4" fmla="*/ 35718 h 1197768"/>
                  <a:gd name="connsiteX5" fmla="*/ 633413 w 726282"/>
                  <a:gd name="connsiteY5" fmla="*/ 104775 h 1197768"/>
                  <a:gd name="connsiteX6" fmla="*/ 700088 w 726282"/>
                  <a:gd name="connsiteY6" fmla="*/ 171450 h 1197768"/>
                  <a:gd name="connsiteX7" fmla="*/ 726282 w 726282"/>
                  <a:gd name="connsiteY7" fmla="*/ 273843 h 1197768"/>
                  <a:gd name="connsiteX8" fmla="*/ 726282 w 726282"/>
                  <a:gd name="connsiteY8" fmla="*/ 359568 h 1197768"/>
                  <a:gd name="connsiteX9" fmla="*/ 714375 w 726282"/>
                  <a:gd name="connsiteY9" fmla="*/ 469106 h 1197768"/>
                  <a:gd name="connsiteX10" fmla="*/ 692944 w 726282"/>
                  <a:gd name="connsiteY10" fmla="*/ 566737 h 1197768"/>
                  <a:gd name="connsiteX11" fmla="*/ 692944 w 726282"/>
                  <a:gd name="connsiteY11" fmla="*/ 588168 h 1197768"/>
                  <a:gd name="connsiteX12" fmla="*/ 685800 w 726282"/>
                  <a:gd name="connsiteY12" fmla="*/ 697706 h 1197768"/>
                  <a:gd name="connsiteX13" fmla="*/ 654844 w 726282"/>
                  <a:gd name="connsiteY13" fmla="*/ 833437 h 1197768"/>
                  <a:gd name="connsiteX14" fmla="*/ 614363 w 726282"/>
                  <a:gd name="connsiteY14" fmla="*/ 969168 h 1197768"/>
                  <a:gd name="connsiteX15" fmla="*/ 588169 w 726282"/>
                  <a:gd name="connsiteY15" fmla="*/ 1042987 h 1197768"/>
                  <a:gd name="connsiteX16" fmla="*/ 547688 w 726282"/>
                  <a:gd name="connsiteY16" fmla="*/ 1112043 h 1197768"/>
                  <a:gd name="connsiteX17" fmla="*/ 483394 w 726282"/>
                  <a:gd name="connsiteY17" fmla="*/ 1157287 h 1197768"/>
                  <a:gd name="connsiteX18" fmla="*/ 457200 w 726282"/>
                  <a:gd name="connsiteY18" fmla="*/ 1164431 h 1197768"/>
                  <a:gd name="connsiteX19" fmla="*/ 333375 w 726282"/>
                  <a:gd name="connsiteY19" fmla="*/ 1197768 h 1197768"/>
                  <a:gd name="connsiteX20" fmla="*/ 261938 w 726282"/>
                  <a:gd name="connsiteY20" fmla="*/ 1183481 h 1197768"/>
                  <a:gd name="connsiteX21" fmla="*/ 190500 w 726282"/>
                  <a:gd name="connsiteY21" fmla="*/ 1126331 h 1197768"/>
                  <a:gd name="connsiteX22" fmla="*/ 173832 w 726282"/>
                  <a:gd name="connsiteY22" fmla="*/ 1114425 h 1197768"/>
                  <a:gd name="connsiteX23" fmla="*/ 138113 w 726282"/>
                  <a:gd name="connsiteY23" fmla="*/ 1033462 h 1197768"/>
                  <a:gd name="connsiteX24" fmla="*/ 90488 w 726282"/>
                  <a:gd name="connsiteY24" fmla="*/ 888206 h 1197768"/>
                  <a:gd name="connsiteX25" fmla="*/ 57150 w 726282"/>
                  <a:gd name="connsiteY25" fmla="*/ 747712 h 1197768"/>
                  <a:gd name="connsiteX26" fmla="*/ 45244 w 726282"/>
                  <a:gd name="connsiteY26" fmla="*/ 723900 h 1197768"/>
                  <a:gd name="connsiteX27" fmla="*/ 23813 w 726282"/>
                  <a:gd name="connsiteY27" fmla="*/ 590550 h 1197768"/>
                  <a:gd name="connsiteX28" fmla="*/ 14288 w 726282"/>
                  <a:gd name="connsiteY28" fmla="*/ 495300 h 1197768"/>
                  <a:gd name="connsiteX29" fmla="*/ 2382 w 726282"/>
                  <a:gd name="connsiteY29" fmla="*/ 366712 h 1197768"/>
                  <a:gd name="connsiteX30" fmla="*/ 0 w 726282"/>
                  <a:gd name="connsiteY30" fmla="*/ 261937 h 1197768"/>
                  <a:gd name="connsiteX31" fmla="*/ 26194 w 726282"/>
                  <a:gd name="connsiteY31" fmla="*/ 185737 h 1197768"/>
                  <a:gd name="connsiteX32" fmla="*/ 33338 w 726282"/>
                  <a:gd name="connsiteY32" fmla="*/ 166687 h 1197768"/>
                  <a:gd name="connsiteX33" fmla="*/ 66675 w 726282"/>
                  <a:gd name="connsiteY33" fmla="*/ 123825 h 1197768"/>
                  <a:gd name="connsiteX34" fmla="*/ 90488 w 726282"/>
                  <a:gd name="connsiteY34" fmla="*/ 104775 h 1197768"/>
                  <a:gd name="connsiteX35" fmla="*/ 188119 w 726282"/>
                  <a:gd name="connsiteY35" fmla="*/ 52387 h 119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6282" h="1197768">
                    <a:moveTo>
                      <a:pt x="188119" y="52387"/>
                    </a:moveTo>
                    <a:lnTo>
                      <a:pt x="285750" y="19050"/>
                    </a:lnTo>
                    <a:lnTo>
                      <a:pt x="364332" y="0"/>
                    </a:lnTo>
                    <a:lnTo>
                      <a:pt x="445294" y="2381"/>
                    </a:lnTo>
                    <a:lnTo>
                      <a:pt x="528638" y="35718"/>
                    </a:lnTo>
                    <a:lnTo>
                      <a:pt x="633413" y="104775"/>
                    </a:lnTo>
                    <a:lnTo>
                      <a:pt x="700088" y="171450"/>
                    </a:lnTo>
                    <a:lnTo>
                      <a:pt x="726282" y="273843"/>
                    </a:lnTo>
                    <a:lnTo>
                      <a:pt x="726282" y="359568"/>
                    </a:lnTo>
                    <a:lnTo>
                      <a:pt x="714375" y="469106"/>
                    </a:lnTo>
                    <a:lnTo>
                      <a:pt x="692944" y="566737"/>
                    </a:lnTo>
                    <a:lnTo>
                      <a:pt x="692944" y="588168"/>
                    </a:lnTo>
                    <a:lnTo>
                      <a:pt x="685800" y="697706"/>
                    </a:lnTo>
                    <a:lnTo>
                      <a:pt x="654844" y="833437"/>
                    </a:lnTo>
                    <a:lnTo>
                      <a:pt x="614363" y="969168"/>
                    </a:lnTo>
                    <a:lnTo>
                      <a:pt x="588169" y="1042987"/>
                    </a:lnTo>
                    <a:lnTo>
                      <a:pt x="547688" y="1112043"/>
                    </a:lnTo>
                    <a:lnTo>
                      <a:pt x="483394" y="1157287"/>
                    </a:lnTo>
                    <a:cubicBezTo>
                      <a:pt x="462114" y="1165267"/>
                      <a:pt x="471126" y="1164431"/>
                      <a:pt x="457200" y="1164431"/>
                    </a:cubicBezTo>
                    <a:lnTo>
                      <a:pt x="333375" y="1197768"/>
                    </a:lnTo>
                    <a:lnTo>
                      <a:pt x="261938" y="1183481"/>
                    </a:lnTo>
                    <a:lnTo>
                      <a:pt x="190500" y="1126331"/>
                    </a:lnTo>
                    <a:lnTo>
                      <a:pt x="173832" y="1114425"/>
                    </a:lnTo>
                    <a:lnTo>
                      <a:pt x="138113" y="1033462"/>
                    </a:lnTo>
                    <a:lnTo>
                      <a:pt x="90488" y="888206"/>
                    </a:lnTo>
                    <a:lnTo>
                      <a:pt x="57150" y="747712"/>
                    </a:lnTo>
                    <a:cubicBezTo>
                      <a:pt x="47169" y="725255"/>
                      <a:pt x="53153" y="731809"/>
                      <a:pt x="45244" y="723900"/>
                    </a:cubicBezTo>
                    <a:lnTo>
                      <a:pt x="23813" y="590550"/>
                    </a:lnTo>
                    <a:lnTo>
                      <a:pt x="14288" y="495300"/>
                    </a:lnTo>
                    <a:lnTo>
                      <a:pt x="2382" y="366712"/>
                    </a:lnTo>
                    <a:lnTo>
                      <a:pt x="0" y="261937"/>
                    </a:lnTo>
                    <a:lnTo>
                      <a:pt x="26194" y="185737"/>
                    </a:lnTo>
                    <a:lnTo>
                      <a:pt x="33338" y="166687"/>
                    </a:lnTo>
                    <a:lnTo>
                      <a:pt x="66675" y="123825"/>
                    </a:lnTo>
                    <a:cubicBezTo>
                      <a:pt x="87521" y="108190"/>
                      <a:pt x="80112" y="115149"/>
                      <a:pt x="90488" y="104775"/>
                    </a:cubicBezTo>
                    <a:lnTo>
                      <a:pt x="188119" y="52387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олилиния 209"/>
              <p:cNvSpPr/>
              <p:nvPr/>
            </p:nvSpPr>
            <p:spPr>
              <a:xfrm rot="619591" flipH="1">
                <a:off x="3828382" y="3590589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олилиния 210"/>
              <p:cNvSpPr/>
              <p:nvPr/>
            </p:nvSpPr>
            <p:spPr>
              <a:xfrm>
                <a:off x="6457519" y="3612293"/>
                <a:ext cx="380721" cy="424237"/>
              </a:xfrm>
              <a:custGeom>
                <a:avLst/>
                <a:gdLst>
                  <a:gd name="connsiteX0" fmla="*/ 76200 w 638175"/>
                  <a:gd name="connsiteY0" fmla="*/ 21468 h 1100174"/>
                  <a:gd name="connsiteX1" fmla="*/ 23813 w 638175"/>
                  <a:gd name="connsiteY1" fmla="*/ 66712 h 1100174"/>
                  <a:gd name="connsiteX2" fmla="*/ 11906 w 638175"/>
                  <a:gd name="connsiteY2" fmla="*/ 135768 h 1100174"/>
                  <a:gd name="connsiteX3" fmla="*/ 0 w 638175"/>
                  <a:gd name="connsiteY3" fmla="*/ 250068 h 1100174"/>
                  <a:gd name="connsiteX4" fmla="*/ 2381 w 638175"/>
                  <a:gd name="connsiteY4" fmla="*/ 471524 h 1100174"/>
                  <a:gd name="connsiteX5" fmla="*/ 33338 w 638175"/>
                  <a:gd name="connsiteY5" fmla="*/ 731081 h 1100174"/>
                  <a:gd name="connsiteX6" fmla="*/ 61913 w 638175"/>
                  <a:gd name="connsiteY6" fmla="*/ 895387 h 1100174"/>
                  <a:gd name="connsiteX7" fmla="*/ 102394 w 638175"/>
                  <a:gd name="connsiteY7" fmla="*/ 1014449 h 1100174"/>
                  <a:gd name="connsiteX8" fmla="*/ 142875 w 638175"/>
                  <a:gd name="connsiteY8" fmla="*/ 1071599 h 1100174"/>
                  <a:gd name="connsiteX9" fmla="*/ 233363 w 638175"/>
                  <a:gd name="connsiteY9" fmla="*/ 1097793 h 1100174"/>
                  <a:gd name="connsiteX10" fmla="*/ 366713 w 638175"/>
                  <a:gd name="connsiteY10" fmla="*/ 1100174 h 1100174"/>
                  <a:gd name="connsiteX11" fmla="*/ 402431 w 638175"/>
                  <a:gd name="connsiteY11" fmla="*/ 1100174 h 1100174"/>
                  <a:gd name="connsiteX12" fmla="*/ 473869 w 638175"/>
                  <a:gd name="connsiteY12" fmla="*/ 1038262 h 1100174"/>
                  <a:gd name="connsiteX13" fmla="*/ 519113 w 638175"/>
                  <a:gd name="connsiteY13" fmla="*/ 969206 h 1100174"/>
                  <a:gd name="connsiteX14" fmla="*/ 554831 w 638175"/>
                  <a:gd name="connsiteY14" fmla="*/ 804899 h 1100174"/>
                  <a:gd name="connsiteX15" fmla="*/ 583406 w 638175"/>
                  <a:gd name="connsiteY15" fmla="*/ 590587 h 1100174"/>
                  <a:gd name="connsiteX16" fmla="*/ 623888 w 638175"/>
                  <a:gd name="connsiteY16" fmla="*/ 390562 h 1100174"/>
                  <a:gd name="connsiteX17" fmla="*/ 626269 w 638175"/>
                  <a:gd name="connsiteY17" fmla="*/ 369131 h 1100174"/>
                  <a:gd name="connsiteX18" fmla="*/ 638175 w 638175"/>
                  <a:gd name="connsiteY18" fmla="*/ 233399 h 1100174"/>
                  <a:gd name="connsiteX19" fmla="*/ 638175 w 638175"/>
                  <a:gd name="connsiteY19" fmla="*/ 202443 h 1100174"/>
                  <a:gd name="connsiteX20" fmla="*/ 628650 w 638175"/>
                  <a:gd name="connsiteY20" fmla="*/ 131006 h 1100174"/>
                  <a:gd name="connsiteX21" fmla="*/ 619125 w 638175"/>
                  <a:gd name="connsiteY21" fmla="*/ 111956 h 1100174"/>
                  <a:gd name="connsiteX22" fmla="*/ 547688 w 638175"/>
                  <a:gd name="connsiteY22" fmla="*/ 38137 h 1100174"/>
                  <a:gd name="connsiteX23" fmla="*/ 402431 w 638175"/>
                  <a:gd name="connsiteY23" fmla="*/ 4799 h 1100174"/>
                  <a:gd name="connsiteX24" fmla="*/ 366713 w 638175"/>
                  <a:gd name="connsiteY24" fmla="*/ 37 h 1100174"/>
                  <a:gd name="connsiteX25" fmla="*/ 228600 w 638175"/>
                  <a:gd name="connsiteY25" fmla="*/ 7181 h 1100174"/>
                  <a:gd name="connsiteX26" fmla="*/ 76200 w 638175"/>
                  <a:gd name="connsiteY26" fmla="*/ 21468 h 110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38175" h="1100174">
                    <a:moveTo>
                      <a:pt x="76200" y="21468"/>
                    </a:moveTo>
                    <a:lnTo>
                      <a:pt x="23813" y="66712"/>
                    </a:lnTo>
                    <a:lnTo>
                      <a:pt x="11906" y="135768"/>
                    </a:lnTo>
                    <a:lnTo>
                      <a:pt x="0" y="250068"/>
                    </a:lnTo>
                    <a:cubicBezTo>
                      <a:pt x="794" y="323887"/>
                      <a:pt x="1587" y="397705"/>
                      <a:pt x="2381" y="471524"/>
                    </a:cubicBezTo>
                    <a:lnTo>
                      <a:pt x="33338" y="731081"/>
                    </a:lnTo>
                    <a:lnTo>
                      <a:pt x="61913" y="895387"/>
                    </a:lnTo>
                    <a:lnTo>
                      <a:pt x="102394" y="1014449"/>
                    </a:lnTo>
                    <a:lnTo>
                      <a:pt x="142875" y="1071599"/>
                    </a:lnTo>
                    <a:lnTo>
                      <a:pt x="233363" y="1097793"/>
                    </a:lnTo>
                    <a:lnTo>
                      <a:pt x="366713" y="1100174"/>
                    </a:lnTo>
                    <a:lnTo>
                      <a:pt x="402431" y="1100174"/>
                    </a:lnTo>
                    <a:lnTo>
                      <a:pt x="473869" y="1038262"/>
                    </a:lnTo>
                    <a:lnTo>
                      <a:pt x="519113" y="969206"/>
                    </a:lnTo>
                    <a:lnTo>
                      <a:pt x="554831" y="804899"/>
                    </a:lnTo>
                    <a:lnTo>
                      <a:pt x="583406" y="590587"/>
                    </a:lnTo>
                    <a:lnTo>
                      <a:pt x="623888" y="390562"/>
                    </a:lnTo>
                    <a:lnTo>
                      <a:pt x="626269" y="369131"/>
                    </a:lnTo>
                    <a:lnTo>
                      <a:pt x="638175" y="233399"/>
                    </a:lnTo>
                    <a:lnTo>
                      <a:pt x="638175" y="202443"/>
                    </a:lnTo>
                    <a:lnTo>
                      <a:pt x="628650" y="131006"/>
                    </a:lnTo>
                    <a:lnTo>
                      <a:pt x="619125" y="111956"/>
                    </a:lnTo>
                    <a:lnTo>
                      <a:pt x="547688" y="38137"/>
                    </a:lnTo>
                    <a:lnTo>
                      <a:pt x="402431" y="4799"/>
                    </a:lnTo>
                    <a:cubicBezTo>
                      <a:pt x="374727" y="-741"/>
                      <a:pt x="386713" y="37"/>
                      <a:pt x="366713" y="37"/>
                    </a:cubicBezTo>
                    <a:lnTo>
                      <a:pt x="228600" y="7181"/>
                    </a:lnTo>
                    <a:lnTo>
                      <a:pt x="76200" y="21468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Полилиния 211"/>
              <p:cNvSpPr/>
              <p:nvPr/>
            </p:nvSpPr>
            <p:spPr>
              <a:xfrm>
                <a:off x="5731999" y="3612293"/>
                <a:ext cx="351262" cy="435455"/>
              </a:xfrm>
              <a:custGeom>
                <a:avLst/>
                <a:gdLst>
                  <a:gd name="connsiteX0" fmla="*/ 61913 w 607219"/>
                  <a:gd name="connsiteY0" fmla="*/ 711994 h 1133475"/>
                  <a:gd name="connsiteX1" fmla="*/ 30956 w 607219"/>
                  <a:gd name="connsiteY1" fmla="*/ 511969 h 1133475"/>
                  <a:gd name="connsiteX2" fmla="*/ 11906 w 607219"/>
                  <a:gd name="connsiteY2" fmla="*/ 392906 h 1133475"/>
                  <a:gd name="connsiteX3" fmla="*/ 4763 w 607219"/>
                  <a:gd name="connsiteY3" fmla="*/ 307181 h 1133475"/>
                  <a:gd name="connsiteX4" fmla="*/ 0 w 607219"/>
                  <a:gd name="connsiteY4" fmla="*/ 209550 h 1133475"/>
                  <a:gd name="connsiteX5" fmla="*/ 11906 w 607219"/>
                  <a:gd name="connsiteY5" fmla="*/ 123825 h 1133475"/>
                  <a:gd name="connsiteX6" fmla="*/ 40481 w 607219"/>
                  <a:gd name="connsiteY6" fmla="*/ 50006 h 1133475"/>
                  <a:gd name="connsiteX7" fmla="*/ 126206 w 607219"/>
                  <a:gd name="connsiteY7" fmla="*/ 2381 h 1133475"/>
                  <a:gd name="connsiteX8" fmla="*/ 219075 w 607219"/>
                  <a:gd name="connsiteY8" fmla="*/ 2381 h 1133475"/>
                  <a:gd name="connsiteX9" fmla="*/ 376238 w 607219"/>
                  <a:gd name="connsiteY9" fmla="*/ 0 h 1133475"/>
                  <a:gd name="connsiteX10" fmla="*/ 466725 w 607219"/>
                  <a:gd name="connsiteY10" fmla="*/ 4763 h 1133475"/>
                  <a:gd name="connsiteX11" fmla="*/ 547688 w 607219"/>
                  <a:gd name="connsiteY11" fmla="*/ 9525 h 1133475"/>
                  <a:gd name="connsiteX12" fmla="*/ 592931 w 607219"/>
                  <a:gd name="connsiteY12" fmla="*/ 61913 h 1133475"/>
                  <a:gd name="connsiteX13" fmla="*/ 607219 w 607219"/>
                  <a:gd name="connsiteY13" fmla="*/ 142875 h 1133475"/>
                  <a:gd name="connsiteX14" fmla="*/ 604838 w 607219"/>
                  <a:gd name="connsiteY14" fmla="*/ 252413 h 1133475"/>
                  <a:gd name="connsiteX15" fmla="*/ 600075 w 607219"/>
                  <a:gd name="connsiteY15" fmla="*/ 354806 h 1133475"/>
                  <a:gd name="connsiteX16" fmla="*/ 578644 w 607219"/>
                  <a:gd name="connsiteY16" fmla="*/ 502444 h 1133475"/>
                  <a:gd name="connsiteX17" fmla="*/ 490538 w 607219"/>
                  <a:gd name="connsiteY17" fmla="*/ 1021556 h 1133475"/>
                  <a:gd name="connsiteX18" fmla="*/ 442913 w 607219"/>
                  <a:gd name="connsiteY18" fmla="*/ 1095375 h 1133475"/>
                  <a:gd name="connsiteX19" fmla="*/ 340519 w 607219"/>
                  <a:gd name="connsiteY19" fmla="*/ 1133475 h 1133475"/>
                  <a:gd name="connsiteX20" fmla="*/ 242888 w 607219"/>
                  <a:gd name="connsiteY20" fmla="*/ 1131094 h 1133475"/>
                  <a:gd name="connsiteX21" fmla="*/ 161925 w 607219"/>
                  <a:gd name="connsiteY21" fmla="*/ 1090613 h 1133475"/>
                  <a:gd name="connsiteX22" fmla="*/ 121444 w 607219"/>
                  <a:gd name="connsiteY22" fmla="*/ 1014413 h 1133475"/>
                  <a:gd name="connsiteX23" fmla="*/ 73819 w 607219"/>
                  <a:gd name="connsiteY23" fmla="*/ 819150 h 1133475"/>
                  <a:gd name="connsiteX24" fmla="*/ 61913 w 607219"/>
                  <a:gd name="connsiteY24" fmla="*/ 711994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07219" h="1133475">
                    <a:moveTo>
                      <a:pt x="61913" y="711994"/>
                    </a:moveTo>
                    <a:lnTo>
                      <a:pt x="30956" y="511969"/>
                    </a:lnTo>
                    <a:lnTo>
                      <a:pt x="11906" y="392906"/>
                    </a:lnTo>
                    <a:lnTo>
                      <a:pt x="4763" y="307181"/>
                    </a:lnTo>
                    <a:lnTo>
                      <a:pt x="0" y="209550"/>
                    </a:lnTo>
                    <a:lnTo>
                      <a:pt x="11906" y="123825"/>
                    </a:lnTo>
                    <a:lnTo>
                      <a:pt x="40481" y="50006"/>
                    </a:lnTo>
                    <a:lnTo>
                      <a:pt x="126206" y="2381"/>
                    </a:lnTo>
                    <a:lnTo>
                      <a:pt x="219075" y="2381"/>
                    </a:lnTo>
                    <a:lnTo>
                      <a:pt x="376238" y="0"/>
                    </a:lnTo>
                    <a:lnTo>
                      <a:pt x="466725" y="4763"/>
                    </a:lnTo>
                    <a:lnTo>
                      <a:pt x="547688" y="9525"/>
                    </a:lnTo>
                    <a:lnTo>
                      <a:pt x="592931" y="61913"/>
                    </a:lnTo>
                    <a:lnTo>
                      <a:pt x="607219" y="142875"/>
                    </a:lnTo>
                    <a:cubicBezTo>
                      <a:pt x="606425" y="179388"/>
                      <a:pt x="605632" y="215900"/>
                      <a:pt x="604838" y="252413"/>
                    </a:cubicBezTo>
                    <a:lnTo>
                      <a:pt x="600075" y="354806"/>
                    </a:lnTo>
                    <a:lnTo>
                      <a:pt x="578644" y="502444"/>
                    </a:lnTo>
                    <a:lnTo>
                      <a:pt x="490538" y="1021556"/>
                    </a:lnTo>
                    <a:lnTo>
                      <a:pt x="442913" y="1095375"/>
                    </a:lnTo>
                    <a:lnTo>
                      <a:pt x="340519" y="1133475"/>
                    </a:lnTo>
                    <a:lnTo>
                      <a:pt x="242888" y="1131094"/>
                    </a:lnTo>
                    <a:lnTo>
                      <a:pt x="161925" y="1090613"/>
                    </a:lnTo>
                    <a:lnTo>
                      <a:pt x="121444" y="1014413"/>
                    </a:lnTo>
                    <a:lnTo>
                      <a:pt x="73819" y="819150"/>
                    </a:lnTo>
                    <a:cubicBezTo>
                      <a:pt x="73025" y="789781"/>
                      <a:pt x="72232" y="760413"/>
                      <a:pt x="61913" y="711994"/>
                    </a:cubicBez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олилиния 212"/>
              <p:cNvSpPr/>
              <p:nvPr/>
            </p:nvSpPr>
            <p:spPr>
              <a:xfrm flipH="1">
                <a:off x="5364657" y="3607554"/>
                <a:ext cx="355873" cy="424237"/>
              </a:xfrm>
              <a:custGeom>
                <a:avLst/>
                <a:gdLst>
                  <a:gd name="connsiteX0" fmla="*/ 76200 w 638175"/>
                  <a:gd name="connsiteY0" fmla="*/ 21468 h 1100174"/>
                  <a:gd name="connsiteX1" fmla="*/ 23813 w 638175"/>
                  <a:gd name="connsiteY1" fmla="*/ 66712 h 1100174"/>
                  <a:gd name="connsiteX2" fmla="*/ 11906 w 638175"/>
                  <a:gd name="connsiteY2" fmla="*/ 135768 h 1100174"/>
                  <a:gd name="connsiteX3" fmla="*/ 0 w 638175"/>
                  <a:gd name="connsiteY3" fmla="*/ 250068 h 1100174"/>
                  <a:gd name="connsiteX4" fmla="*/ 2381 w 638175"/>
                  <a:gd name="connsiteY4" fmla="*/ 471524 h 1100174"/>
                  <a:gd name="connsiteX5" fmla="*/ 33338 w 638175"/>
                  <a:gd name="connsiteY5" fmla="*/ 731081 h 1100174"/>
                  <a:gd name="connsiteX6" fmla="*/ 61913 w 638175"/>
                  <a:gd name="connsiteY6" fmla="*/ 895387 h 1100174"/>
                  <a:gd name="connsiteX7" fmla="*/ 102394 w 638175"/>
                  <a:gd name="connsiteY7" fmla="*/ 1014449 h 1100174"/>
                  <a:gd name="connsiteX8" fmla="*/ 142875 w 638175"/>
                  <a:gd name="connsiteY8" fmla="*/ 1071599 h 1100174"/>
                  <a:gd name="connsiteX9" fmla="*/ 233363 w 638175"/>
                  <a:gd name="connsiteY9" fmla="*/ 1097793 h 1100174"/>
                  <a:gd name="connsiteX10" fmla="*/ 366713 w 638175"/>
                  <a:gd name="connsiteY10" fmla="*/ 1100174 h 1100174"/>
                  <a:gd name="connsiteX11" fmla="*/ 402431 w 638175"/>
                  <a:gd name="connsiteY11" fmla="*/ 1100174 h 1100174"/>
                  <a:gd name="connsiteX12" fmla="*/ 473869 w 638175"/>
                  <a:gd name="connsiteY12" fmla="*/ 1038262 h 1100174"/>
                  <a:gd name="connsiteX13" fmla="*/ 519113 w 638175"/>
                  <a:gd name="connsiteY13" fmla="*/ 969206 h 1100174"/>
                  <a:gd name="connsiteX14" fmla="*/ 554831 w 638175"/>
                  <a:gd name="connsiteY14" fmla="*/ 804899 h 1100174"/>
                  <a:gd name="connsiteX15" fmla="*/ 583406 w 638175"/>
                  <a:gd name="connsiteY15" fmla="*/ 590587 h 1100174"/>
                  <a:gd name="connsiteX16" fmla="*/ 623888 w 638175"/>
                  <a:gd name="connsiteY16" fmla="*/ 390562 h 1100174"/>
                  <a:gd name="connsiteX17" fmla="*/ 626269 w 638175"/>
                  <a:gd name="connsiteY17" fmla="*/ 369131 h 1100174"/>
                  <a:gd name="connsiteX18" fmla="*/ 638175 w 638175"/>
                  <a:gd name="connsiteY18" fmla="*/ 233399 h 1100174"/>
                  <a:gd name="connsiteX19" fmla="*/ 638175 w 638175"/>
                  <a:gd name="connsiteY19" fmla="*/ 202443 h 1100174"/>
                  <a:gd name="connsiteX20" fmla="*/ 628650 w 638175"/>
                  <a:gd name="connsiteY20" fmla="*/ 131006 h 1100174"/>
                  <a:gd name="connsiteX21" fmla="*/ 619125 w 638175"/>
                  <a:gd name="connsiteY21" fmla="*/ 111956 h 1100174"/>
                  <a:gd name="connsiteX22" fmla="*/ 547688 w 638175"/>
                  <a:gd name="connsiteY22" fmla="*/ 38137 h 1100174"/>
                  <a:gd name="connsiteX23" fmla="*/ 402431 w 638175"/>
                  <a:gd name="connsiteY23" fmla="*/ 4799 h 1100174"/>
                  <a:gd name="connsiteX24" fmla="*/ 366713 w 638175"/>
                  <a:gd name="connsiteY24" fmla="*/ 37 h 1100174"/>
                  <a:gd name="connsiteX25" fmla="*/ 228600 w 638175"/>
                  <a:gd name="connsiteY25" fmla="*/ 7181 h 1100174"/>
                  <a:gd name="connsiteX26" fmla="*/ 76200 w 638175"/>
                  <a:gd name="connsiteY26" fmla="*/ 21468 h 110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38175" h="1100174">
                    <a:moveTo>
                      <a:pt x="76200" y="21468"/>
                    </a:moveTo>
                    <a:lnTo>
                      <a:pt x="23813" y="66712"/>
                    </a:lnTo>
                    <a:lnTo>
                      <a:pt x="11906" y="135768"/>
                    </a:lnTo>
                    <a:lnTo>
                      <a:pt x="0" y="250068"/>
                    </a:lnTo>
                    <a:cubicBezTo>
                      <a:pt x="794" y="323887"/>
                      <a:pt x="1587" y="397705"/>
                      <a:pt x="2381" y="471524"/>
                    </a:cubicBezTo>
                    <a:lnTo>
                      <a:pt x="33338" y="731081"/>
                    </a:lnTo>
                    <a:lnTo>
                      <a:pt x="61913" y="895387"/>
                    </a:lnTo>
                    <a:lnTo>
                      <a:pt x="102394" y="1014449"/>
                    </a:lnTo>
                    <a:lnTo>
                      <a:pt x="142875" y="1071599"/>
                    </a:lnTo>
                    <a:lnTo>
                      <a:pt x="233363" y="1097793"/>
                    </a:lnTo>
                    <a:lnTo>
                      <a:pt x="366713" y="1100174"/>
                    </a:lnTo>
                    <a:lnTo>
                      <a:pt x="402431" y="1100174"/>
                    </a:lnTo>
                    <a:lnTo>
                      <a:pt x="473869" y="1038262"/>
                    </a:lnTo>
                    <a:lnTo>
                      <a:pt x="519113" y="969206"/>
                    </a:lnTo>
                    <a:lnTo>
                      <a:pt x="554831" y="804899"/>
                    </a:lnTo>
                    <a:lnTo>
                      <a:pt x="583406" y="590587"/>
                    </a:lnTo>
                    <a:lnTo>
                      <a:pt x="623888" y="390562"/>
                    </a:lnTo>
                    <a:lnTo>
                      <a:pt x="626269" y="369131"/>
                    </a:lnTo>
                    <a:lnTo>
                      <a:pt x="638175" y="233399"/>
                    </a:lnTo>
                    <a:lnTo>
                      <a:pt x="638175" y="202443"/>
                    </a:lnTo>
                    <a:lnTo>
                      <a:pt x="628650" y="131006"/>
                    </a:lnTo>
                    <a:lnTo>
                      <a:pt x="619125" y="111956"/>
                    </a:lnTo>
                    <a:lnTo>
                      <a:pt x="547688" y="38137"/>
                    </a:lnTo>
                    <a:lnTo>
                      <a:pt x="402431" y="4799"/>
                    </a:lnTo>
                    <a:cubicBezTo>
                      <a:pt x="374727" y="-741"/>
                      <a:pt x="386713" y="37"/>
                      <a:pt x="366713" y="37"/>
                    </a:cubicBezTo>
                    <a:lnTo>
                      <a:pt x="228600" y="7181"/>
                    </a:lnTo>
                    <a:lnTo>
                      <a:pt x="76200" y="21468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олилиния 213"/>
              <p:cNvSpPr/>
              <p:nvPr/>
            </p:nvSpPr>
            <p:spPr>
              <a:xfrm flipH="1">
                <a:off x="6847379" y="3580609"/>
                <a:ext cx="475571" cy="489962"/>
              </a:xfrm>
              <a:custGeom>
                <a:avLst/>
                <a:gdLst>
                  <a:gd name="connsiteX0" fmla="*/ 188119 w 726282"/>
                  <a:gd name="connsiteY0" fmla="*/ 52387 h 1197768"/>
                  <a:gd name="connsiteX1" fmla="*/ 285750 w 726282"/>
                  <a:gd name="connsiteY1" fmla="*/ 19050 h 1197768"/>
                  <a:gd name="connsiteX2" fmla="*/ 364332 w 726282"/>
                  <a:gd name="connsiteY2" fmla="*/ 0 h 1197768"/>
                  <a:gd name="connsiteX3" fmla="*/ 445294 w 726282"/>
                  <a:gd name="connsiteY3" fmla="*/ 2381 h 1197768"/>
                  <a:gd name="connsiteX4" fmla="*/ 528638 w 726282"/>
                  <a:gd name="connsiteY4" fmla="*/ 35718 h 1197768"/>
                  <a:gd name="connsiteX5" fmla="*/ 633413 w 726282"/>
                  <a:gd name="connsiteY5" fmla="*/ 104775 h 1197768"/>
                  <a:gd name="connsiteX6" fmla="*/ 700088 w 726282"/>
                  <a:gd name="connsiteY6" fmla="*/ 171450 h 1197768"/>
                  <a:gd name="connsiteX7" fmla="*/ 726282 w 726282"/>
                  <a:gd name="connsiteY7" fmla="*/ 273843 h 1197768"/>
                  <a:gd name="connsiteX8" fmla="*/ 726282 w 726282"/>
                  <a:gd name="connsiteY8" fmla="*/ 359568 h 1197768"/>
                  <a:gd name="connsiteX9" fmla="*/ 714375 w 726282"/>
                  <a:gd name="connsiteY9" fmla="*/ 469106 h 1197768"/>
                  <a:gd name="connsiteX10" fmla="*/ 692944 w 726282"/>
                  <a:gd name="connsiteY10" fmla="*/ 566737 h 1197768"/>
                  <a:gd name="connsiteX11" fmla="*/ 692944 w 726282"/>
                  <a:gd name="connsiteY11" fmla="*/ 588168 h 1197768"/>
                  <a:gd name="connsiteX12" fmla="*/ 685800 w 726282"/>
                  <a:gd name="connsiteY12" fmla="*/ 697706 h 1197768"/>
                  <a:gd name="connsiteX13" fmla="*/ 654844 w 726282"/>
                  <a:gd name="connsiteY13" fmla="*/ 833437 h 1197768"/>
                  <a:gd name="connsiteX14" fmla="*/ 614363 w 726282"/>
                  <a:gd name="connsiteY14" fmla="*/ 969168 h 1197768"/>
                  <a:gd name="connsiteX15" fmla="*/ 588169 w 726282"/>
                  <a:gd name="connsiteY15" fmla="*/ 1042987 h 1197768"/>
                  <a:gd name="connsiteX16" fmla="*/ 547688 w 726282"/>
                  <a:gd name="connsiteY16" fmla="*/ 1112043 h 1197768"/>
                  <a:gd name="connsiteX17" fmla="*/ 483394 w 726282"/>
                  <a:gd name="connsiteY17" fmla="*/ 1157287 h 1197768"/>
                  <a:gd name="connsiteX18" fmla="*/ 457200 w 726282"/>
                  <a:gd name="connsiteY18" fmla="*/ 1164431 h 1197768"/>
                  <a:gd name="connsiteX19" fmla="*/ 333375 w 726282"/>
                  <a:gd name="connsiteY19" fmla="*/ 1197768 h 1197768"/>
                  <a:gd name="connsiteX20" fmla="*/ 261938 w 726282"/>
                  <a:gd name="connsiteY20" fmla="*/ 1183481 h 1197768"/>
                  <a:gd name="connsiteX21" fmla="*/ 190500 w 726282"/>
                  <a:gd name="connsiteY21" fmla="*/ 1126331 h 1197768"/>
                  <a:gd name="connsiteX22" fmla="*/ 173832 w 726282"/>
                  <a:gd name="connsiteY22" fmla="*/ 1114425 h 1197768"/>
                  <a:gd name="connsiteX23" fmla="*/ 138113 w 726282"/>
                  <a:gd name="connsiteY23" fmla="*/ 1033462 h 1197768"/>
                  <a:gd name="connsiteX24" fmla="*/ 90488 w 726282"/>
                  <a:gd name="connsiteY24" fmla="*/ 888206 h 1197768"/>
                  <a:gd name="connsiteX25" fmla="*/ 57150 w 726282"/>
                  <a:gd name="connsiteY25" fmla="*/ 747712 h 1197768"/>
                  <a:gd name="connsiteX26" fmla="*/ 45244 w 726282"/>
                  <a:gd name="connsiteY26" fmla="*/ 723900 h 1197768"/>
                  <a:gd name="connsiteX27" fmla="*/ 23813 w 726282"/>
                  <a:gd name="connsiteY27" fmla="*/ 590550 h 1197768"/>
                  <a:gd name="connsiteX28" fmla="*/ 14288 w 726282"/>
                  <a:gd name="connsiteY28" fmla="*/ 495300 h 1197768"/>
                  <a:gd name="connsiteX29" fmla="*/ 2382 w 726282"/>
                  <a:gd name="connsiteY29" fmla="*/ 366712 h 1197768"/>
                  <a:gd name="connsiteX30" fmla="*/ 0 w 726282"/>
                  <a:gd name="connsiteY30" fmla="*/ 261937 h 1197768"/>
                  <a:gd name="connsiteX31" fmla="*/ 26194 w 726282"/>
                  <a:gd name="connsiteY31" fmla="*/ 185737 h 1197768"/>
                  <a:gd name="connsiteX32" fmla="*/ 33338 w 726282"/>
                  <a:gd name="connsiteY32" fmla="*/ 166687 h 1197768"/>
                  <a:gd name="connsiteX33" fmla="*/ 66675 w 726282"/>
                  <a:gd name="connsiteY33" fmla="*/ 123825 h 1197768"/>
                  <a:gd name="connsiteX34" fmla="*/ 90488 w 726282"/>
                  <a:gd name="connsiteY34" fmla="*/ 104775 h 1197768"/>
                  <a:gd name="connsiteX35" fmla="*/ 188119 w 726282"/>
                  <a:gd name="connsiteY35" fmla="*/ 52387 h 119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26282" h="1197768">
                    <a:moveTo>
                      <a:pt x="188119" y="52387"/>
                    </a:moveTo>
                    <a:lnTo>
                      <a:pt x="285750" y="19050"/>
                    </a:lnTo>
                    <a:lnTo>
                      <a:pt x="364332" y="0"/>
                    </a:lnTo>
                    <a:lnTo>
                      <a:pt x="445294" y="2381"/>
                    </a:lnTo>
                    <a:lnTo>
                      <a:pt x="528638" y="35718"/>
                    </a:lnTo>
                    <a:lnTo>
                      <a:pt x="633413" y="104775"/>
                    </a:lnTo>
                    <a:lnTo>
                      <a:pt x="700088" y="171450"/>
                    </a:lnTo>
                    <a:lnTo>
                      <a:pt x="726282" y="273843"/>
                    </a:lnTo>
                    <a:lnTo>
                      <a:pt x="726282" y="359568"/>
                    </a:lnTo>
                    <a:lnTo>
                      <a:pt x="714375" y="469106"/>
                    </a:lnTo>
                    <a:lnTo>
                      <a:pt x="692944" y="566737"/>
                    </a:lnTo>
                    <a:lnTo>
                      <a:pt x="692944" y="588168"/>
                    </a:lnTo>
                    <a:lnTo>
                      <a:pt x="685800" y="697706"/>
                    </a:lnTo>
                    <a:lnTo>
                      <a:pt x="654844" y="833437"/>
                    </a:lnTo>
                    <a:lnTo>
                      <a:pt x="614363" y="969168"/>
                    </a:lnTo>
                    <a:lnTo>
                      <a:pt x="588169" y="1042987"/>
                    </a:lnTo>
                    <a:lnTo>
                      <a:pt x="547688" y="1112043"/>
                    </a:lnTo>
                    <a:lnTo>
                      <a:pt x="483394" y="1157287"/>
                    </a:lnTo>
                    <a:cubicBezTo>
                      <a:pt x="462114" y="1165267"/>
                      <a:pt x="471126" y="1164431"/>
                      <a:pt x="457200" y="1164431"/>
                    </a:cubicBezTo>
                    <a:lnTo>
                      <a:pt x="333375" y="1197768"/>
                    </a:lnTo>
                    <a:lnTo>
                      <a:pt x="261938" y="1183481"/>
                    </a:lnTo>
                    <a:lnTo>
                      <a:pt x="190500" y="1126331"/>
                    </a:lnTo>
                    <a:lnTo>
                      <a:pt x="173832" y="1114425"/>
                    </a:lnTo>
                    <a:lnTo>
                      <a:pt x="138113" y="1033462"/>
                    </a:lnTo>
                    <a:lnTo>
                      <a:pt x="90488" y="888206"/>
                    </a:lnTo>
                    <a:lnTo>
                      <a:pt x="57150" y="747712"/>
                    </a:lnTo>
                    <a:cubicBezTo>
                      <a:pt x="47169" y="725255"/>
                      <a:pt x="53153" y="731809"/>
                      <a:pt x="45244" y="723900"/>
                    </a:cubicBezTo>
                    <a:lnTo>
                      <a:pt x="23813" y="590550"/>
                    </a:lnTo>
                    <a:lnTo>
                      <a:pt x="14288" y="495300"/>
                    </a:lnTo>
                    <a:lnTo>
                      <a:pt x="2382" y="366712"/>
                    </a:lnTo>
                    <a:lnTo>
                      <a:pt x="0" y="261937"/>
                    </a:lnTo>
                    <a:lnTo>
                      <a:pt x="26194" y="185737"/>
                    </a:lnTo>
                    <a:lnTo>
                      <a:pt x="33338" y="166687"/>
                    </a:lnTo>
                    <a:lnTo>
                      <a:pt x="66675" y="123825"/>
                    </a:lnTo>
                    <a:cubicBezTo>
                      <a:pt x="87521" y="108190"/>
                      <a:pt x="80112" y="115149"/>
                      <a:pt x="90488" y="104775"/>
                    </a:cubicBezTo>
                    <a:lnTo>
                      <a:pt x="188119" y="52387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олилиния 214"/>
              <p:cNvSpPr/>
              <p:nvPr/>
            </p:nvSpPr>
            <p:spPr>
              <a:xfrm rot="548377" flipH="1">
                <a:off x="4377803" y="3596287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олилиния 215"/>
              <p:cNvSpPr/>
              <p:nvPr/>
            </p:nvSpPr>
            <p:spPr>
              <a:xfrm rot="21051623">
                <a:off x="7907003" y="3599891"/>
                <a:ext cx="512321" cy="498051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Полилиния 216"/>
              <p:cNvSpPr/>
              <p:nvPr/>
            </p:nvSpPr>
            <p:spPr>
              <a:xfrm rot="20980409">
                <a:off x="7364013" y="3603912"/>
                <a:ext cx="520967" cy="462175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Полилиния 217"/>
              <p:cNvSpPr/>
              <p:nvPr/>
            </p:nvSpPr>
            <p:spPr>
              <a:xfrm rot="160785" flipH="1">
                <a:off x="3036866" y="3581629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Полилиния 218"/>
              <p:cNvSpPr/>
              <p:nvPr/>
            </p:nvSpPr>
            <p:spPr>
              <a:xfrm flipH="1">
                <a:off x="6091505" y="3612282"/>
                <a:ext cx="353992" cy="435455"/>
              </a:xfrm>
              <a:custGeom>
                <a:avLst/>
                <a:gdLst>
                  <a:gd name="connsiteX0" fmla="*/ 61913 w 607219"/>
                  <a:gd name="connsiteY0" fmla="*/ 711994 h 1133475"/>
                  <a:gd name="connsiteX1" fmla="*/ 30956 w 607219"/>
                  <a:gd name="connsiteY1" fmla="*/ 511969 h 1133475"/>
                  <a:gd name="connsiteX2" fmla="*/ 11906 w 607219"/>
                  <a:gd name="connsiteY2" fmla="*/ 392906 h 1133475"/>
                  <a:gd name="connsiteX3" fmla="*/ 4763 w 607219"/>
                  <a:gd name="connsiteY3" fmla="*/ 307181 h 1133475"/>
                  <a:gd name="connsiteX4" fmla="*/ 0 w 607219"/>
                  <a:gd name="connsiteY4" fmla="*/ 209550 h 1133475"/>
                  <a:gd name="connsiteX5" fmla="*/ 11906 w 607219"/>
                  <a:gd name="connsiteY5" fmla="*/ 123825 h 1133475"/>
                  <a:gd name="connsiteX6" fmla="*/ 40481 w 607219"/>
                  <a:gd name="connsiteY6" fmla="*/ 50006 h 1133475"/>
                  <a:gd name="connsiteX7" fmla="*/ 126206 w 607219"/>
                  <a:gd name="connsiteY7" fmla="*/ 2381 h 1133475"/>
                  <a:gd name="connsiteX8" fmla="*/ 219075 w 607219"/>
                  <a:gd name="connsiteY8" fmla="*/ 2381 h 1133475"/>
                  <a:gd name="connsiteX9" fmla="*/ 376238 w 607219"/>
                  <a:gd name="connsiteY9" fmla="*/ 0 h 1133475"/>
                  <a:gd name="connsiteX10" fmla="*/ 466725 w 607219"/>
                  <a:gd name="connsiteY10" fmla="*/ 4763 h 1133475"/>
                  <a:gd name="connsiteX11" fmla="*/ 547688 w 607219"/>
                  <a:gd name="connsiteY11" fmla="*/ 9525 h 1133475"/>
                  <a:gd name="connsiteX12" fmla="*/ 592931 w 607219"/>
                  <a:gd name="connsiteY12" fmla="*/ 61913 h 1133475"/>
                  <a:gd name="connsiteX13" fmla="*/ 607219 w 607219"/>
                  <a:gd name="connsiteY13" fmla="*/ 142875 h 1133475"/>
                  <a:gd name="connsiteX14" fmla="*/ 604838 w 607219"/>
                  <a:gd name="connsiteY14" fmla="*/ 252413 h 1133475"/>
                  <a:gd name="connsiteX15" fmla="*/ 600075 w 607219"/>
                  <a:gd name="connsiteY15" fmla="*/ 354806 h 1133475"/>
                  <a:gd name="connsiteX16" fmla="*/ 578644 w 607219"/>
                  <a:gd name="connsiteY16" fmla="*/ 502444 h 1133475"/>
                  <a:gd name="connsiteX17" fmla="*/ 490538 w 607219"/>
                  <a:gd name="connsiteY17" fmla="*/ 1021556 h 1133475"/>
                  <a:gd name="connsiteX18" fmla="*/ 442913 w 607219"/>
                  <a:gd name="connsiteY18" fmla="*/ 1095375 h 1133475"/>
                  <a:gd name="connsiteX19" fmla="*/ 340519 w 607219"/>
                  <a:gd name="connsiteY19" fmla="*/ 1133475 h 1133475"/>
                  <a:gd name="connsiteX20" fmla="*/ 242888 w 607219"/>
                  <a:gd name="connsiteY20" fmla="*/ 1131094 h 1133475"/>
                  <a:gd name="connsiteX21" fmla="*/ 161925 w 607219"/>
                  <a:gd name="connsiteY21" fmla="*/ 1090613 h 1133475"/>
                  <a:gd name="connsiteX22" fmla="*/ 121444 w 607219"/>
                  <a:gd name="connsiteY22" fmla="*/ 1014413 h 1133475"/>
                  <a:gd name="connsiteX23" fmla="*/ 73819 w 607219"/>
                  <a:gd name="connsiteY23" fmla="*/ 819150 h 1133475"/>
                  <a:gd name="connsiteX24" fmla="*/ 61913 w 607219"/>
                  <a:gd name="connsiteY24" fmla="*/ 711994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07219" h="1133475">
                    <a:moveTo>
                      <a:pt x="61913" y="711994"/>
                    </a:moveTo>
                    <a:lnTo>
                      <a:pt x="30956" y="511969"/>
                    </a:lnTo>
                    <a:lnTo>
                      <a:pt x="11906" y="392906"/>
                    </a:lnTo>
                    <a:lnTo>
                      <a:pt x="4763" y="307181"/>
                    </a:lnTo>
                    <a:lnTo>
                      <a:pt x="0" y="209550"/>
                    </a:lnTo>
                    <a:lnTo>
                      <a:pt x="11906" y="123825"/>
                    </a:lnTo>
                    <a:lnTo>
                      <a:pt x="40481" y="50006"/>
                    </a:lnTo>
                    <a:lnTo>
                      <a:pt x="126206" y="2381"/>
                    </a:lnTo>
                    <a:lnTo>
                      <a:pt x="219075" y="2381"/>
                    </a:lnTo>
                    <a:lnTo>
                      <a:pt x="376238" y="0"/>
                    </a:lnTo>
                    <a:lnTo>
                      <a:pt x="466725" y="4763"/>
                    </a:lnTo>
                    <a:lnTo>
                      <a:pt x="547688" y="9525"/>
                    </a:lnTo>
                    <a:lnTo>
                      <a:pt x="592931" y="61913"/>
                    </a:lnTo>
                    <a:lnTo>
                      <a:pt x="607219" y="142875"/>
                    </a:lnTo>
                    <a:cubicBezTo>
                      <a:pt x="606425" y="179388"/>
                      <a:pt x="605632" y="215900"/>
                      <a:pt x="604838" y="252413"/>
                    </a:cubicBezTo>
                    <a:lnTo>
                      <a:pt x="600075" y="354806"/>
                    </a:lnTo>
                    <a:lnTo>
                      <a:pt x="578644" y="502444"/>
                    </a:lnTo>
                    <a:lnTo>
                      <a:pt x="490538" y="1021556"/>
                    </a:lnTo>
                    <a:lnTo>
                      <a:pt x="442913" y="1095375"/>
                    </a:lnTo>
                    <a:lnTo>
                      <a:pt x="340519" y="1133475"/>
                    </a:lnTo>
                    <a:lnTo>
                      <a:pt x="242888" y="1131094"/>
                    </a:lnTo>
                    <a:lnTo>
                      <a:pt x="161925" y="1090613"/>
                    </a:lnTo>
                    <a:lnTo>
                      <a:pt x="121444" y="1014413"/>
                    </a:lnTo>
                    <a:lnTo>
                      <a:pt x="73819" y="819150"/>
                    </a:lnTo>
                    <a:cubicBezTo>
                      <a:pt x="73025" y="789781"/>
                      <a:pt x="72232" y="760413"/>
                      <a:pt x="61913" y="711994"/>
                    </a:cubicBez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Полилиния 219"/>
              <p:cNvSpPr/>
              <p:nvPr/>
            </p:nvSpPr>
            <p:spPr>
              <a:xfrm rot="160785" flipH="1">
                <a:off x="2238264" y="3581631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Полилиния 220"/>
              <p:cNvSpPr/>
              <p:nvPr/>
            </p:nvSpPr>
            <p:spPr>
              <a:xfrm rot="21439215">
                <a:off x="9213474" y="3612476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Полилиния 221"/>
              <p:cNvSpPr/>
              <p:nvPr/>
            </p:nvSpPr>
            <p:spPr>
              <a:xfrm rot="21439215">
                <a:off x="8414867" y="3612480"/>
                <a:ext cx="780020" cy="440210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7" name="Скругленный прямоугольник 137">
              <a:extLst>
                <a:ext uri="{FF2B5EF4-FFF2-40B4-BE49-F238E27FC236}">
                  <a16:creationId xmlns:a16="http://schemas.microsoft.com/office/drawing/2014/main" id="{5545994D-B6FE-4F93-A31E-19873F6B2033}"/>
                </a:ext>
              </a:extLst>
            </p:cNvPr>
            <p:cNvSpPr/>
            <p:nvPr/>
          </p:nvSpPr>
          <p:spPr>
            <a:xfrm rot="10800000">
              <a:off x="2801775" y="3033615"/>
              <a:ext cx="1105410" cy="380038"/>
            </a:xfrm>
            <a:prstGeom prst="roundRect">
              <a:avLst>
                <a:gd name="adj" fmla="val 50000"/>
              </a:avLst>
            </a:prstGeom>
            <a:solidFill>
              <a:srgbClr val="D39196">
                <a:alpha val="63137"/>
              </a:srgbClr>
            </a:solidFill>
            <a:ln>
              <a:solidFill>
                <a:srgbClr val="D39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8" name="Группа 197"/>
            <p:cNvGrpSpPr/>
            <p:nvPr/>
          </p:nvGrpSpPr>
          <p:grpSpPr>
            <a:xfrm flipH="1">
              <a:off x="2794223" y="3228320"/>
              <a:ext cx="1853324" cy="486871"/>
              <a:chOff x="7567235" y="3123194"/>
              <a:chExt cx="2597217" cy="486871"/>
            </a:xfrm>
          </p:grpSpPr>
          <p:sp>
            <p:nvSpPr>
              <p:cNvPr id="205" name="Полилиния 204"/>
              <p:cNvSpPr/>
              <p:nvPr/>
            </p:nvSpPr>
            <p:spPr>
              <a:xfrm rot="11293706" flipH="1">
                <a:off x="8106093" y="3128739"/>
                <a:ext cx="480992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Полилиния 205"/>
              <p:cNvSpPr/>
              <p:nvPr/>
            </p:nvSpPr>
            <p:spPr>
              <a:xfrm rot="11364920" flipH="1">
                <a:off x="7567235" y="3123194"/>
                <a:ext cx="520967" cy="462176"/>
              </a:xfrm>
              <a:custGeom>
                <a:avLst/>
                <a:gdLst>
                  <a:gd name="connsiteX0" fmla="*/ 2381 w 404812"/>
                  <a:gd name="connsiteY0" fmla="*/ 102393 h 569118"/>
                  <a:gd name="connsiteX1" fmla="*/ 0 w 404812"/>
                  <a:gd name="connsiteY1" fmla="*/ 235743 h 569118"/>
                  <a:gd name="connsiteX2" fmla="*/ 14287 w 404812"/>
                  <a:gd name="connsiteY2" fmla="*/ 323850 h 569118"/>
                  <a:gd name="connsiteX3" fmla="*/ 33337 w 404812"/>
                  <a:gd name="connsiteY3" fmla="*/ 400050 h 569118"/>
                  <a:gd name="connsiteX4" fmla="*/ 57150 w 404812"/>
                  <a:gd name="connsiteY4" fmla="*/ 454818 h 569118"/>
                  <a:gd name="connsiteX5" fmla="*/ 80962 w 404812"/>
                  <a:gd name="connsiteY5" fmla="*/ 504825 h 569118"/>
                  <a:gd name="connsiteX6" fmla="*/ 102393 w 404812"/>
                  <a:gd name="connsiteY6" fmla="*/ 535781 h 569118"/>
                  <a:gd name="connsiteX7" fmla="*/ 135731 w 404812"/>
                  <a:gd name="connsiteY7" fmla="*/ 564356 h 569118"/>
                  <a:gd name="connsiteX8" fmla="*/ 185737 w 404812"/>
                  <a:gd name="connsiteY8" fmla="*/ 569118 h 569118"/>
                  <a:gd name="connsiteX9" fmla="*/ 221456 w 404812"/>
                  <a:gd name="connsiteY9" fmla="*/ 564356 h 569118"/>
                  <a:gd name="connsiteX10" fmla="*/ 264318 w 404812"/>
                  <a:gd name="connsiteY10" fmla="*/ 533400 h 569118"/>
                  <a:gd name="connsiteX11" fmla="*/ 288131 w 404812"/>
                  <a:gd name="connsiteY11" fmla="*/ 500062 h 569118"/>
                  <a:gd name="connsiteX12" fmla="*/ 328612 w 404812"/>
                  <a:gd name="connsiteY12" fmla="*/ 442912 h 569118"/>
                  <a:gd name="connsiteX13" fmla="*/ 352425 w 404812"/>
                  <a:gd name="connsiteY13" fmla="*/ 352425 h 569118"/>
                  <a:gd name="connsiteX14" fmla="*/ 383381 w 404812"/>
                  <a:gd name="connsiteY14" fmla="*/ 283368 h 569118"/>
                  <a:gd name="connsiteX15" fmla="*/ 397668 w 404812"/>
                  <a:gd name="connsiteY15" fmla="*/ 238125 h 569118"/>
                  <a:gd name="connsiteX16" fmla="*/ 404812 w 404812"/>
                  <a:gd name="connsiteY16" fmla="*/ 190500 h 569118"/>
                  <a:gd name="connsiteX17" fmla="*/ 400050 w 404812"/>
                  <a:gd name="connsiteY17" fmla="*/ 130968 h 569118"/>
                  <a:gd name="connsiteX18" fmla="*/ 373856 w 404812"/>
                  <a:gd name="connsiteY18" fmla="*/ 83343 h 569118"/>
                  <a:gd name="connsiteX19" fmla="*/ 338137 w 404812"/>
                  <a:gd name="connsiteY19" fmla="*/ 40481 h 569118"/>
                  <a:gd name="connsiteX20" fmla="*/ 283368 w 404812"/>
                  <a:gd name="connsiteY20" fmla="*/ 28575 h 569118"/>
                  <a:gd name="connsiteX21" fmla="*/ 240506 w 404812"/>
                  <a:gd name="connsiteY21" fmla="*/ 23812 h 569118"/>
                  <a:gd name="connsiteX22" fmla="*/ 188118 w 404812"/>
                  <a:gd name="connsiteY22" fmla="*/ 11906 h 569118"/>
                  <a:gd name="connsiteX23" fmla="*/ 140493 w 404812"/>
                  <a:gd name="connsiteY23" fmla="*/ 2381 h 569118"/>
                  <a:gd name="connsiteX24" fmla="*/ 88106 w 404812"/>
                  <a:gd name="connsiteY24" fmla="*/ 0 h 569118"/>
                  <a:gd name="connsiteX25" fmla="*/ 40481 w 404812"/>
                  <a:gd name="connsiteY25" fmla="*/ 21431 h 569118"/>
                  <a:gd name="connsiteX26" fmla="*/ 2381 w 404812"/>
                  <a:gd name="connsiteY26" fmla="*/ 102393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04812" h="569118">
                    <a:moveTo>
                      <a:pt x="2381" y="102393"/>
                    </a:moveTo>
                    <a:cubicBezTo>
                      <a:pt x="1587" y="146843"/>
                      <a:pt x="794" y="191293"/>
                      <a:pt x="0" y="235743"/>
                    </a:cubicBezTo>
                    <a:lnTo>
                      <a:pt x="14287" y="323850"/>
                    </a:lnTo>
                    <a:lnTo>
                      <a:pt x="33337" y="400050"/>
                    </a:lnTo>
                    <a:lnTo>
                      <a:pt x="57150" y="454818"/>
                    </a:lnTo>
                    <a:lnTo>
                      <a:pt x="80962" y="504825"/>
                    </a:lnTo>
                    <a:lnTo>
                      <a:pt x="102393" y="535781"/>
                    </a:lnTo>
                    <a:lnTo>
                      <a:pt x="135731" y="564356"/>
                    </a:lnTo>
                    <a:lnTo>
                      <a:pt x="185737" y="569118"/>
                    </a:lnTo>
                    <a:lnTo>
                      <a:pt x="221456" y="564356"/>
                    </a:lnTo>
                    <a:lnTo>
                      <a:pt x="264318" y="533400"/>
                    </a:lnTo>
                    <a:lnTo>
                      <a:pt x="288131" y="500062"/>
                    </a:lnTo>
                    <a:lnTo>
                      <a:pt x="328612" y="442912"/>
                    </a:lnTo>
                    <a:lnTo>
                      <a:pt x="352425" y="352425"/>
                    </a:lnTo>
                    <a:lnTo>
                      <a:pt x="383381" y="283368"/>
                    </a:lnTo>
                    <a:lnTo>
                      <a:pt x="397668" y="238125"/>
                    </a:lnTo>
                    <a:lnTo>
                      <a:pt x="404812" y="190500"/>
                    </a:lnTo>
                    <a:lnTo>
                      <a:pt x="400050" y="130968"/>
                    </a:lnTo>
                    <a:lnTo>
                      <a:pt x="373856" y="83343"/>
                    </a:lnTo>
                    <a:lnTo>
                      <a:pt x="338137" y="40481"/>
                    </a:lnTo>
                    <a:lnTo>
                      <a:pt x="283368" y="28575"/>
                    </a:lnTo>
                    <a:lnTo>
                      <a:pt x="240506" y="23812"/>
                    </a:lnTo>
                    <a:lnTo>
                      <a:pt x="188118" y="11906"/>
                    </a:lnTo>
                    <a:lnTo>
                      <a:pt x="140493" y="2381"/>
                    </a:lnTo>
                    <a:lnTo>
                      <a:pt x="88106" y="0"/>
                    </a:lnTo>
                    <a:lnTo>
                      <a:pt x="40481" y="21431"/>
                    </a:lnTo>
                    <a:lnTo>
                      <a:pt x="2381" y="102393"/>
                    </a:lnTo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олилиния 206"/>
              <p:cNvSpPr/>
              <p:nvPr/>
            </p:nvSpPr>
            <p:spPr>
              <a:xfrm rot="10606984">
                <a:off x="9384432" y="3169854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олилиния 207"/>
              <p:cNvSpPr/>
              <p:nvPr/>
            </p:nvSpPr>
            <p:spPr>
              <a:xfrm rot="10606984">
                <a:off x="8593244" y="3169853"/>
                <a:ext cx="780020" cy="440211"/>
              </a:xfrm>
              <a:custGeom>
                <a:avLst/>
                <a:gdLst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16719 w 573882"/>
                  <a:gd name="connsiteY14" fmla="*/ 483394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61963 w 573882"/>
                  <a:gd name="connsiteY15" fmla="*/ 447675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481013 w 573882"/>
                  <a:gd name="connsiteY16" fmla="*/ 402432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84188 w 573882"/>
                  <a:gd name="connsiteY15" fmla="*/ 449983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04825 w 573882"/>
                  <a:gd name="connsiteY17" fmla="*/ 364332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08065 w 573882"/>
                  <a:gd name="connsiteY16" fmla="*/ 399838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0382 w 573882"/>
                  <a:gd name="connsiteY17" fmla="*/ 365948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33400 w 573882"/>
                  <a:gd name="connsiteY18" fmla="*/ 316707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18986 w 573882"/>
                  <a:gd name="connsiteY16" fmla="*/ 403672 h 500063"/>
                  <a:gd name="connsiteX17" fmla="*/ 525018 w 573882"/>
                  <a:gd name="connsiteY17" fmla="*/ 363729 h 500063"/>
                  <a:gd name="connsiteX18" fmla="*/ 549149 w 573882"/>
                  <a:gd name="connsiteY18" fmla="*/ 315643 h 500063"/>
                  <a:gd name="connsiteX19" fmla="*/ 557213 w 573882"/>
                  <a:gd name="connsiteY19" fmla="*/ 278607 h 500063"/>
                  <a:gd name="connsiteX20" fmla="*/ 573882 w 573882"/>
                  <a:gd name="connsiteY20" fmla="*/ 235744 h 500063"/>
                  <a:gd name="connsiteX21" fmla="*/ 573882 w 573882"/>
                  <a:gd name="connsiteY21" fmla="*/ 176213 h 500063"/>
                  <a:gd name="connsiteX22" fmla="*/ 566738 w 573882"/>
                  <a:gd name="connsiteY22" fmla="*/ 107157 h 500063"/>
                  <a:gd name="connsiteX23" fmla="*/ 545307 w 573882"/>
                  <a:gd name="connsiteY23" fmla="*/ 61913 h 500063"/>
                  <a:gd name="connsiteX24" fmla="*/ 511969 w 573882"/>
                  <a:gd name="connsiteY24" fmla="*/ 42863 h 500063"/>
                  <a:gd name="connsiteX25" fmla="*/ 461963 w 573882"/>
                  <a:gd name="connsiteY25" fmla="*/ 16669 h 500063"/>
                  <a:gd name="connsiteX26" fmla="*/ 411957 w 573882"/>
                  <a:gd name="connsiteY26" fmla="*/ 16669 h 500063"/>
                  <a:gd name="connsiteX27" fmla="*/ 366713 w 573882"/>
                  <a:gd name="connsiteY27" fmla="*/ 21432 h 500063"/>
                  <a:gd name="connsiteX28" fmla="*/ 326232 w 573882"/>
                  <a:gd name="connsiteY28" fmla="*/ 26194 h 500063"/>
                  <a:gd name="connsiteX29" fmla="*/ 292894 w 573882"/>
                  <a:gd name="connsiteY29" fmla="*/ 28575 h 500063"/>
                  <a:gd name="connsiteX30" fmla="*/ 257175 w 573882"/>
                  <a:gd name="connsiteY30" fmla="*/ 26194 h 500063"/>
                  <a:gd name="connsiteX31" fmla="*/ 204788 w 573882"/>
                  <a:gd name="connsiteY31" fmla="*/ 2382 h 500063"/>
                  <a:gd name="connsiteX32" fmla="*/ 142875 w 573882"/>
                  <a:gd name="connsiteY32" fmla="*/ 0 h 500063"/>
                  <a:gd name="connsiteX33" fmla="*/ 40482 w 573882"/>
                  <a:gd name="connsiteY33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49149 w 573882"/>
                  <a:gd name="connsiteY17" fmla="*/ 315643 h 500063"/>
                  <a:gd name="connsiteX18" fmla="*/ 557213 w 573882"/>
                  <a:gd name="connsiteY18" fmla="*/ 278607 h 500063"/>
                  <a:gd name="connsiteX19" fmla="*/ 573882 w 573882"/>
                  <a:gd name="connsiteY19" fmla="*/ 235744 h 500063"/>
                  <a:gd name="connsiteX20" fmla="*/ 573882 w 573882"/>
                  <a:gd name="connsiteY20" fmla="*/ 176213 h 500063"/>
                  <a:gd name="connsiteX21" fmla="*/ 566738 w 573882"/>
                  <a:gd name="connsiteY21" fmla="*/ 107157 h 500063"/>
                  <a:gd name="connsiteX22" fmla="*/ 545307 w 573882"/>
                  <a:gd name="connsiteY22" fmla="*/ 61913 h 500063"/>
                  <a:gd name="connsiteX23" fmla="*/ 511969 w 573882"/>
                  <a:gd name="connsiteY23" fmla="*/ 42863 h 500063"/>
                  <a:gd name="connsiteX24" fmla="*/ 461963 w 573882"/>
                  <a:gd name="connsiteY24" fmla="*/ 16669 h 500063"/>
                  <a:gd name="connsiteX25" fmla="*/ 411957 w 573882"/>
                  <a:gd name="connsiteY25" fmla="*/ 16669 h 500063"/>
                  <a:gd name="connsiteX26" fmla="*/ 366713 w 573882"/>
                  <a:gd name="connsiteY26" fmla="*/ 21432 h 500063"/>
                  <a:gd name="connsiteX27" fmla="*/ 326232 w 573882"/>
                  <a:gd name="connsiteY27" fmla="*/ 26194 h 500063"/>
                  <a:gd name="connsiteX28" fmla="*/ 292894 w 573882"/>
                  <a:gd name="connsiteY28" fmla="*/ 28575 h 500063"/>
                  <a:gd name="connsiteX29" fmla="*/ 257175 w 573882"/>
                  <a:gd name="connsiteY29" fmla="*/ 26194 h 500063"/>
                  <a:gd name="connsiteX30" fmla="*/ 204788 w 573882"/>
                  <a:gd name="connsiteY30" fmla="*/ 2382 h 500063"/>
                  <a:gd name="connsiteX31" fmla="*/ 142875 w 573882"/>
                  <a:gd name="connsiteY31" fmla="*/ 0 h 500063"/>
                  <a:gd name="connsiteX32" fmla="*/ 40482 w 573882"/>
                  <a:gd name="connsiteY32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25018 w 573882"/>
                  <a:gd name="connsiteY16" fmla="*/ 363729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3882 w 573882"/>
                  <a:gd name="connsiteY18" fmla="*/ 235744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72088 w 573882"/>
                  <a:gd name="connsiteY14" fmla="*/ 491847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140 w 573882"/>
                  <a:gd name="connsiteY15" fmla="*/ 456731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8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2875 w 573882"/>
                  <a:gd name="connsiteY8" fmla="*/ 497682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500063"/>
                  <a:gd name="connsiteX1" fmla="*/ 11907 w 573882"/>
                  <a:gd name="connsiteY1" fmla="*/ 61913 h 500063"/>
                  <a:gd name="connsiteX2" fmla="*/ 4763 w 573882"/>
                  <a:gd name="connsiteY2" fmla="*/ 128588 h 500063"/>
                  <a:gd name="connsiteX3" fmla="*/ 0 w 573882"/>
                  <a:gd name="connsiteY3" fmla="*/ 216694 h 500063"/>
                  <a:gd name="connsiteX4" fmla="*/ 11907 w 573882"/>
                  <a:gd name="connsiteY4" fmla="*/ 297657 h 500063"/>
                  <a:gd name="connsiteX5" fmla="*/ 23813 w 573882"/>
                  <a:gd name="connsiteY5" fmla="*/ 390525 h 500063"/>
                  <a:gd name="connsiteX6" fmla="*/ 47625 w 573882"/>
                  <a:gd name="connsiteY6" fmla="*/ 442913 h 500063"/>
                  <a:gd name="connsiteX7" fmla="*/ 64294 w 573882"/>
                  <a:gd name="connsiteY7" fmla="*/ 478632 h 500063"/>
                  <a:gd name="connsiteX8" fmla="*/ 141035 w 573882"/>
                  <a:gd name="connsiteY8" fmla="*/ 492087 h 500063"/>
                  <a:gd name="connsiteX9" fmla="*/ 192882 w 573882"/>
                  <a:gd name="connsiteY9" fmla="*/ 500063 h 500063"/>
                  <a:gd name="connsiteX10" fmla="*/ 235744 w 573882"/>
                  <a:gd name="connsiteY10" fmla="*/ 483394 h 500063"/>
                  <a:gd name="connsiteX11" fmla="*/ 283369 w 573882"/>
                  <a:gd name="connsiteY11" fmla="*/ 483394 h 500063"/>
                  <a:gd name="connsiteX12" fmla="*/ 314325 w 573882"/>
                  <a:gd name="connsiteY12" fmla="*/ 488157 h 500063"/>
                  <a:gd name="connsiteX13" fmla="*/ 373857 w 573882"/>
                  <a:gd name="connsiteY13" fmla="*/ 495300 h 500063"/>
                  <a:gd name="connsiteX14" fmla="*/ 466185 w 573882"/>
                  <a:gd name="connsiteY14" fmla="*/ 480427 h 500063"/>
                  <a:gd name="connsiteX15" fmla="*/ 497833 w 573882"/>
                  <a:gd name="connsiteY15" fmla="*/ 478413 h 500063"/>
                  <a:gd name="connsiteX16" fmla="*/ 530919 w 573882"/>
                  <a:gd name="connsiteY16" fmla="*/ 375148 h 500063"/>
                  <a:gd name="connsiteX17" fmla="*/ 557213 w 573882"/>
                  <a:gd name="connsiteY17" fmla="*/ 278607 h 500063"/>
                  <a:gd name="connsiteX18" fmla="*/ 571659 w 573882"/>
                  <a:gd name="connsiteY18" fmla="*/ 235513 h 500063"/>
                  <a:gd name="connsiteX19" fmla="*/ 573882 w 573882"/>
                  <a:gd name="connsiteY19" fmla="*/ 176213 h 500063"/>
                  <a:gd name="connsiteX20" fmla="*/ 566738 w 573882"/>
                  <a:gd name="connsiteY20" fmla="*/ 107157 h 500063"/>
                  <a:gd name="connsiteX21" fmla="*/ 545307 w 573882"/>
                  <a:gd name="connsiteY21" fmla="*/ 61913 h 500063"/>
                  <a:gd name="connsiteX22" fmla="*/ 511969 w 573882"/>
                  <a:gd name="connsiteY22" fmla="*/ 42863 h 500063"/>
                  <a:gd name="connsiteX23" fmla="*/ 461963 w 573882"/>
                  <a:gd name="connsiteY23" fmla="*/ 16669 h 500063"/>
                  <a:gd name="connsiteX24" fmla="*/ 411957 w 573882"/>
                  <a:gd name="connsiteY24" fmla="*/ 16669 h 500063"/>
                  <a:gd name="connsiteX25" fmla="*/ 366713 w 573882"/>
                  <a:gd name="connsiteY25" fmla="*/ 21432 h 500063"/>
                  <a:gd name="connsiteX26" fmla="*/ 326232 w 573882"/>
                  <a:gd name="connsiteY26" fmla="*/ 26194 h 500063"/>
                  <a:gd name="connsiteX27" fmla="*/ 292894 w 573882"/>
                  <a:gd name="connsiteY27" fmla="*/ 28575 h 500063"/>
                  <a:gd name="connsiteX28" fmla="*/ 257175 w 573882"/>
                  <a:gd name="connsiteY28" fmla="*/ 26194 h 500063"/>
                  <a:gd name="connsiteX29" fmla="*/ 204788 w 573882"/>
                  <a:gd name="connsiteY29" fmla="*/ 2382 h 500063"/>
                  <a:gd name="connsiteX30" fmla="*/ 142875 w 573882"/>
                  <a:gd name="connsiteY30" fmla="*/ 0 h 500063"/>
                  <a:gd name="connsiteX31" fmla="*/ 40482 w 573882"/>
                  <a:gd name="connsiteY31" fmla="*/ 16669 h 500063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64294 w 573882"/>
                  <a:gd name="connsiteY7" fmla="*/ 478632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41035 w 573882"/>
                  <a:gd name="connsiteY8" fmla="*/ 492087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4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  <a:gd name="connsiteX0" fmla="*/ 40482 w 573882"/>
                  <a:gd name="connsiteY0" fmla="*/ 16669 h 495300"/>
                  <a:gd name="connsiteX1" fmla="*/ 11907 w 573882"/>
                  <a:gd name="connsiteY1" fmla="*/ 61913 h 495300"/>
                  <a:gd name="connsiteX2" fmla="*/ 4763 w 573882"/>
                  <a:gd name="connsiteY2" fmla="*/ 128588 h 495300"/>
                  <a:gd name="connsiteX3" fmla="*/ 0 w 573882"/>
                  <a:gd name="connsiteY3" fmla="*/ 216694 h 495300"/>
                  <a:gd name="connsiteX4" fmla="*/ 11907 w 573882"/>
                  <a:gd name="connsiteY4" fmla="*/ 297657 h 495300"/>
                  <a:gd name="connsiteX5" fmla="*/ 23813 w 573882"/>
                  <a:gd name="connsiteY5" fmla="*/ 390525 h 495300"/>
                  <a:gd name="connsiteX6" fmla="*/ 47625 w 573882"/>
                  <a:gd name="connsiteY6" fmla="*/ 442913 h 495300"/>
                  <a:gd name="connsiteX7" fmla="*/ 57434 w 573882"/>
                  <a:gd name="connsiteY7" fmla="*/ 480621 h 495300"/>
                  <a:gd name="connsiteX8" fmla="*/ 139578 w 573882"/>
                  <a:gd name="connsiteY8" fmla="*/ 481130 h 495300"/>
                  <a:gd name="connsiteX9" fmla="*/ 186979 w 573882"/>
                  <a:gd name="connsiteY9" fmla="*/ 488645 h 495300"/>
                  <a:gd name="connsiteX10" fmla="*/ 235744 w 573882"/>
                  <a:gd name="connsiteY10" fmla="*/ 483394 h 495300"/>
                  <a:gd name="connsiteX11" fmla="*/ 283369 w 573882"/>
                  <a:gd name="connsiteY11" fmla="*/ 483394 h 495300"/>
                  <a:gd name="connsiteX12" fmla="*/ 314325 w 573882"/>
                  <a:gd name="connsiteY12" fmla="*/ 488157 h 495300"/>
                  <a:gd name="connsiteX13" fmla="*/ 373857 w 573882"/>
                  <a:gd name="connsiteY13" fmla="*/ 495300 h 495300"/>
                  <a:gd name="connsiteX14" fmla="*/ 466185 w 573882"/>
                  <a:gd name="connsiteY14" fmla="*/ 480427 h 495300"/>
                  <a:gd name="connsiteX15" fmla="*/ 497833 w 573882"/>
                  <a:gd name="connsiteY15" fmla="*/ 478413 h 495300"/>
                  <a:gd name="connsiteX16" fmla="*/ 530919 w 573882"/>
                  <a:gd name="connsiteY16" fmla="*/ 375148 h 495300"/>
                  <a:gd name="connsiteX17" fmla="*/ 557213 w 573882"/>
                  <a:gd name="connsiteY17" fmla="*/ 278607 h 495300"/>
                  <a:gd name="connsiteX18" fmla="*/ 571659 w 573882"/>
                  <a:gd name="connsiteY18" fmla="*/ 235513 h 495300"/>
                  <a:gd name="connsiteX19" fmla="*/ 573882 w 573882"/>
                  <a:gd name="connsiteY19" fmla="*/ 176213 h 495300"/>
                  <a:gd name="connsiteX20" fmla="*/ 566738 w 573882"/>
                  <a:gd name="connsiteY20" fmla="*/ 107157 h 495300"/>
                  <a:gd name="connsiteX21" fmla="*/ 545307 w 573882"/>
                  <a:gd name="connsiteY21" fmla="*/ 61913 h 495300"/>
                  <a:gd name="connsiteX22" fmla="*/ 511969 w 573882"/>
                  <a:gd name="connsiteY22" fmla="*/ 42863 h 495300"/>
                  <a:gd name="connsiteX23" fmla="*/ 461963 w 573882"/>
                  <a:gd name="connsiteY23" fmla="*/ 16669 h 495300"/>
                  <a:gd name="connsiteX24" fmla="*/ 411957 w 573882"/>
                  <a:gd name="connsiteY24" fmla="*/ 16669 h 495300"/>
                  <a:gd name="connsiteX25" fmla="*/ 366713 w 573882"/>
                  <a:gd name="connsiteY25" fmla="*/ 21432 h 495300"/>
                  <a:gd name="connsiteX26" fmla="*/ 326232 w 573882"/>
                  <a:gd name="connsiteY26" fmla="*/ 26194 h 495300"/>
                  <a:gd name="connsiteX27" fmla="*/ 292894 w 573882"/>
                  <a:gd name="connsiteY27" fmla="*/ 28575 h 495300"/>
                  <a:gd name="connsiteX28" fmla="*/ 257175 w 573882"/>
                  <a:gd name="connsiteY28" fmla="*/ 26194 h 495300"/>
                  <a:gd name="connsiteX29" fmla="*/ 204788 w 573882"/>
                  <a:gd name="connsiteY29" fmla="*/ 2382 h 495300"/>
                  <a:gd name="connsiteX30" fmla="*/ 142875 w 573882"/>
                  <a:gd name="connsiteY30" fmla="*/ 0 h 495300"/>
                  <a:gd name="connsiteX31" fmla="*/ 40482 w 573882"/>
                  <a:gd name="connsiteY31" fmla="*/ 166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3882" h="495300">
                    <a:moveTo>
                      <a:pt x="40482" y="16669"/>
                    </a:moveTo>
                    <a:lnTo>
                      <a:pt x="11907" y="61913"/>
                    </a:lnTo>
                    <a:lnTo>
                      <a:pt x="4763" y="128588"/>
                    </a:lnTo>
                    <a:lnTo>
                      <a:pt x="0" y="216694"/>
                    </a:lnTo>
                    <a:lnTo>
                      <a:pt x="11907" y="297657"/>
                    </a:lnTo>
                    <a:lnTo>
                      <a:pt x="23813" y="390525"/>
                    </a:lnTo>
                    <a:lnTo>
                      <a:pt x="47625" y="442913"/>
                    </a:lnTo>
                    <a:lnTo>
                      <a:pt x="57434" y="480621"/>
                    </a:lnTo>
                    <a:lnTo>
                      <a:pt x="139578" y="481130"/>
                    </a:lnTo>
                    <a:lnTo>
                      <a:pt x="186979" y="488645"/>
                    </a:lnTo>
                    <a:lnTo>
                      <a:pt x="235744" y="483394"/>
                    </a:lnTo>
                    <a:lnTo>
                      <a:pt x="283369" y="483394"/>
                    </a:lnTo>
                    <a:lnTo>
                      <a:pt x="314325" y="488157"/>
                    </a:lnTo>
                    <a:lnTo>
                      <a:pt x="373857" y="495300"/>
                    </a:lnTo>
                    <a:lnTo>
                      <a:pt x="466185" y="480427"/>
                    </a:lnTo>
                    <a:lnTo>
                      <a:pt x="497833" y="478413"/>
                    </a:lnTo>
                    <a:lnTo>
                      <a:pt x="530919" y="375148"/>
                    </a:lnTo>
                    <a:cubicBezTo>
                      <a:pt x="540931" y="345461"/>
                      <a:pt x="549069" y="299938"/>
                      <a:pt x="557213" y="278607"/>
                    </a:cubicBezTo>
                    <a:lnTo>
                      <a:pt x="571659" y="235513"/>
                    </a:lnTo>
                    <a:lnTo>
                      <a:pt x="573882" y="176213"/>
                    </a:lnTo>
                    <a:lnTo>
                      <a:pt x="566738" y="107157"/>
                    </a:lnTo>
                    <a:lnTo>
                      <a:pt x="545307" y="61913"/>
                    </a:lnTo>
                    <a:lnTo>
                      <a:pt x="511969" y="42863"/>
                    </a:lnTo>
                    <a:lnTo>
                      <a:pt x="461963" y="16669"/>
                    </a:lnTo>
                    <a:lnTo>
                      <a:pt x="411957" y="16669"/>
                    </a:lnTo>
                    <a:lnTo>
                      <a:pt x="366713" y="21432"/>
                    </a:lnTo>
                    <a:lnTo>
                      <a:pt x="326232" y="26194"/>
                    </a:lnTo>
                    <a:lnTo>
                      <a:pt x="292894" y="28575"/>
                    </a:lnTo>
                    <a:lnTo>
                      <a:pt x="257175" y="26194"/>
                    </a:lnTo>
                    <a:lnTo>
                      <a:pt x="204788" y="2382"/>
                    </a:lnTo>
                    <a:lnTo>
                      <a:pt x="142875" y="0"/>
                    </a:lnTo>
                    <a:lnTo>
                      <a:pt x="40482" y="16669"/>
                    </a:lnTo>
                    <a:close/>
                  </a:path>
                </a:pathLst>
              </a:custGeom>
              <a:solidFill>
                <a:srgbClr val="FFFFFF">
                  <a:alpha val="83137"/>
                </a:srgb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9" name="Полилиния 198"/>
            <p:cNvSpPr/>
            <p:nvPr/>
          </p:nvSpPr>
          <p:spPr>
            <a:xfrm rot="260911" flipH="1">
              <a:off x="7056843" y="3168437"/>
              <a:ext cx="478714" cy="650588"/>
            </a:xfrm>
            <a:custGeom>
              <a:avLst/>
              <a:gdLst>
                <a:gd name="connsiteX0" fmla="*/ 335756 w 1071562"/>
                <a:gd name="connsiteY0" fmla="*/ 45244 h 1516856"/>
                <a:gd name="connsiteX1" fmla="*/ 223837 w 1071562"/>
                <a:gd name="connsiteY1" fmla="*/ 135731 h 1516856"/>
                <a:gd name="connsiteX2" fmla="*/ 164306 w 1071562"/>
                <a:gd name="connsiteY2" fmla="*/ 242887 h 1516856"/>
                <a:gd name="connsiteX3" fmla="*/ 123825 w 1071562"/>
                <a:gd name="connsiteY3" fmla="*/ 350044 h 1516856"/>
                <a:gd name="connsiteX4" fmla="*/ 78581 w 1071562"/>
                <a:gd name="connsiteY4" fmla="*/ 481012 h 1516856"/>
                <a:gd name="connsiteX5" fmla="*/ 52387 w 1071562"/>
                <a:gd name="connsiteY5" fmla="*/ 573881 h 1516856"/>
                <a:gd name="connsiteX6" fmla="*/ 26194 w 1071562"/>
                <a:gd name="connsiteY6" fmla="*/ 723900 h 1516856"/>
                <a:gd name="connsiteX7" fmla="*/ 14287 w 1071562"/>
                <a:gd name="connsiteY7" fmla="*/ 864394 h 1516856"/>
                <a:gd name="connsiteX8" fmla="*/ 0 w 1071562"/>
                <a:gd name="connsiteY8" fmla="*/ 1009650 h 1516856"/>
                <a:gd name="connsiteX9" fmla="*/ 19050 w 1071562"/>
                <a:gd name="connsiteY9" fmla="*/ 1150144 h 1516856"/>
                <a:gd name="connsiteX10" fmla="*/ 73819 w 1071562"/>
                <a:gd name="connsiteY10" fmla="*/ 1278731 h 1516856"/>
                <a:gd name="connsiteX11" fmla="*/ 157162 w 1071562"/>
                <a:gd name="connsiteY11" fmla="*/ 1357312 h 1516856"/>
                <a:gd name="connsiteX12" fmla="*/ 247650 w 1071562"/>
                <a:gd name="connsiteY12" fmla="*/ 1416844 h 1516856"/>
                <a:gd name="connsiteX13" fmla="*/ 326231 w 1071562"/>
                <a:gd name="connsiteY13" fmla="*/ 1466850 h 1516856"/>
                <a:gd name="connsiteX14" fmla="*/ 423862 w 1071562"/>
                <a:gd name="connsiteY14" fmla="*/ 1500187 h 1516856"/>
                <a:gd name="connsiteX15" fmla="*/ 511969 w 1071562"/>
                <a:gd name="connsiteY15" fmla="*/ 1516856 h 1516856"/>
                <a:gd name="connsiteX16" fmla="*/ 585787 w 1071562"/>
                <a:gd name="connsiteY16" fmla="*/ 1516856 h 1516856"/>
                <a:gd name="connsiteX17" fmla="*/ 666750 w 1071562"/>
                <a:gd name="connsiteY17" fmla="*/ 1485900 h 1516856"/>
                <a:gd name="connsiteX18" fmla="*/ 764381 w 1071562"/>
                <a:gd name="connsiteY18" fmla="*/ 1447800 h 1516856"/>
                <a:gd name="connsiteX19" fmla="*/ 931069 w 1071562"/>
                <a:gd name="connsiteY19" fmla="*/ 1359694 h 1516856"/>
                <a:gd name="connsiteX20" fmla="*/ 976312 w 1071562"/>
                <a:gd name="connsiteY20" fmla="*/ 1314450 h 1516856"/>
                <a:gd name="connsiteX21" fmla="*/ 1026319 w 1071562"/>
                <a:gd name="connsiteY21" fmla="*/ 1228725 h 1516856"/>
                <a:gd name="connsiteX22" fmla="*/ 1062037 w 1071562"/>
                <a:gd name="connsiteY22" fmla="*/ 1135856 h 1516856"/>
                <a:gd name="connsiteX23" fmla="*/ 1071562 w 1071562"/>
                <a:gd name="connsiteY23" fmla="*/ 1035844 h 1516856"/>
                <a:gd name="connsiteX24" fmla="*/ 1064419 w 1071562"/>
                <a:gd name="connsiteY24" fmla="*/ 928687 h 1516856"/>
                <a:gd name="connsiteX25" fmla="*/ 1042987 w 1071562"/>
                <a:gd name="connsiteY25" fmla="*/ 821531 h 1516856"/>
                <a:gd name="connsiteX26" fmla="*/ 1014412 w 1071562"/>
                <a:gd name="connsiteY26" fmla="*/ 609600 h 1516856"/>
                <a:gd name="connsiteX27" fmla="*/ 959644 w 1071562"/>
                <a:gd name="connsiteY27" fmla="*/ 461962 h 1516856"/>
                <a:gd name="connsiteX28" fmla="*/ 895350 w 1071562"/>
                <a:gd name="connsiteY28" fmla="*/ 295275 h 1516856"/>
                <a:gd name="connsiteX29" fmla="*/ 821531 w 1071562"/>
                <a:gd name="connsiteY29" fmla="*/ 173831 h 1516856"/>
                <a:gd name="connsiteX30" fmla="*/ 738187 w 1071562"/>
                <a:gd name="connsiteY30" fmla="*/ 69056 h 1516856"/>
                <a:gd name="connsiteX31" fmla="*/ 626269 w 1071562"/>
                <a:gd name="connsiteY31" fmla="*/ 11906 h 1516856"/>
                <a:gd name="connsiteX32" fmla="*/ 459581 w 1071562"/>
                <a:gd name="connsiteY32" fmla="*/ 0 h 1516856"/>
                <a:gd name="connsiteX33" fmla="*/ 335756 w 1071562"/>
                <a:gd name="connsiteY33" fmla="*/ 45244 h 151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1562" h="1516856">
                  <a:moveTo>
                    <a:pt x="335756" y="45244"/>
                  </a:moveTo>
                  <a:lnTo>
                    <a:pt x="223837" y="135731"/>
                  </a:lnTo>
                  <a:lnTo>
                    <a:pt x="164306" y="242887"/>
                  </a:lnTo>
                  <a:lnTo>
                    <a:pt x="123825" y="350044"/>
                  </a:lnTo>
                  <a:lnTo>
                    <a:pt x="78581" y="481012"/>
                  </a:lnTo>
                  <a:lnTo>
                    <a:pt x="52387" y="573881"/>
                  </a:lnTo>
                  <a:lnTo>
                    <a:pt x="26194" y="723900"/>
                  </a:lnTo>
                  <a:lnTo>
                    <a:pt x="14287" y="864394"/>
                  </a:lnTo>
                  <a:lnTo>
                    <a:pt x="0" y="1009650"/>
                  </a:lnTo>
                  <a:lnTo>
                    <a:pt x="19050" y="1150144"/>
                  </a:lnTo>
                  <a:lnTo>
                    <a:pt x="73819" y="1278731"/>
                  </a:lnTo>
                  <a:lnTo>
                    <a:pt x="157162" y="1357312"/>
                  </a:lnTo>
                  <a:lnTo>
                    <a:pt x="247650" y="1416844"/>
                  </a:lnTo>
                  <a:lnTo>
                    <a:pt x="326231" y="1466850"/>
                  </a:lnTo>
                  <a:lnTo>
                    <a:pt x="423862" y="1500187"/>
                  </a:lnTo>
                  <a:lnTo>
                    <a:pt x="511969" y="1516856"/>
                  </a:lnTo>
                  <a:lnTo>
                    <a:pt x="585787" y="1516856"/>
                  </a:lnTo>
                  <a:lnTo>
                    <a:pt x="666750" y="1485900"/>
                  </a:lnTo>
                  <a:lnTo>
                    <a:pt x="764381" y="1447800"/>
                  </a:lnTo>
                  <a:lnTo>
                    <a:pt x="931069" y="1359694"/>
                  </a:lnTo>
                  <a:lnTo>
                    <a:pt x="976312" y="1314450"/>
                  </a:lnTo>
                  <a:lnTo>
                    <a:pt x="1026319" y="1228725"/>
                  </a:lnTo>
                  <a:lnTo>
                    <a:pt x="1062037" y="1135856"/>
                  </a:lnTo>
                  <a:lnTo>
                    <a:pt x="1071562" y="1035844"/>
                  </a:lnTo>
                  <a:lnTo>
                    <a:pt x="1064419" y="928687"/>
                  </a:lnTo>
                  <a:lnTo>
                    <a:pt x="1042987" y="821531"/>
                  </a:lnTo>
                  <a:lnTo>
                    <a:pt x="1014412" y="609600"/>
                  </a:lnTo>
                  <a:lnTo>
                    <a:pt x="959644" y="461962"/>
                  </a:lnTo>
                  <a:lnTo>
                    <a:pt x="895350" y="295275"/>
                  </a:lnTo>
                  <a:lnTo>
                    <a:pt x="821531" y="173831"/>
                  </a:lnTo>
                  <a:lnTo>
                    <a:pt x="738187" y="69056"/>
                  </a:lnTo>
                  <a:lnTo>
                    <a:pt x="626269" y="11906"/>
                  </a:lnTo>
                  <a:lnTo>
                    <a:pt x="459581" y="0"/>
                  </a:lnTo>
                  <a:lnTo>
                    <a:pt x="335756" y="45244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Полилиния 199"/>
            <p:cNvSpPr/>
            <p:nvPr/>
          </p:nvSpPr>
          <p:spPr>
            <a:xfrm flipH="1">
              <a:off x="6599790" y="3237859"/>
              <a:ext cx="428127" cy="548952"/>
            </a:xfrm>
            <a:custGeom>
              <a:avLst/>
              <a:gdLst>
                <a:gd name="connsiteX0" fmla="*/ 145257 w 935832"/>
                <a:gd name="connsiteY0" fmla="*/ 161925 h 1359694"/>
                <a:gd name="connsiteX1" fmla="*/ 92869 w 935832"/>
                <a:gd name="connsiteY1" fmla="*/ 307181 h 1359694"/>
                <a:gd name="connsiteX2" fmla="*/ 66675 w 935832"/>
                <a:gd name="connsiteY2" fmla="*/ 445294 h 1359694"/>
                <a:gd name="connsiteX3" fmla="*/ 33338 w 935832"/>
                <a:gd name="connsiteY3" fmla="*/ 583406 h 1359694"/>
                <a:gd name="connsiteX4" fmla="*/ 16669 w 935832"/>
                <a:gd name="connsiteY4" fmla="*/ 762000 h 1359694"/>
                <a:gd name="connsiteX5" fmla="*/ 0 w 935832"/>
                <a:gd name="connsiteY5" fmla="*/ 883444 h 1359694"/>
                <a:gd name="connsiteX6" fmla="*/ 4763 w 935832"/>
                <a:gd name="connsiteY6" fmla="*/ 966788 h 1359694"/>
                <a:gd name="connsiteX7" fmla="*/ 16669 w 935832"/>
                <a:gd name="connsiteY7" fmla="*/ 1066800 h 1359694"/>
                <a:gd name="connsiteX8" fmla="*/ 42863 w 935832"/>
                <a:gd name="connsiteY8" fmla="*/ 1190625 h 1359694"/>
                <a:gd name="connsiteX9" fmla="*/ 83344 w 935832"/>
                <a:gd name="connsiteY9" fmla="*/ 1252538 h 1359694"/>
                <a:gd name="connsiteX10" fmla="*/ 154782 w 935832"/>
                <a:gd name="connsiteY10" fmla="*/ 1304925 h 1359694"/>
                <a:gd name="connsiteX11" fmla="*/ 257175 w 935832"/>
                <a:gd name="connsiteY11" fmla="*/ 1350169 h 1359694"/>
                <a:gd name="connsiteX12" fmla="*/ 381000 w 935832"/>
                <a:gd name="connsiteY12" fmla="*/ 1354931 h 1359694"/>
                <a:gd name="connsiteX13" fmla="*/ 566738 w 935832"/>
                <a:gd name="connsiteY13" fmla="*/ 1359694 h 1359694"/>
                <a:gd name="connsiteX14" fmla="*/ 592932 w 935832"/>
                <a:gd name="connsiteY14" fmla="*/ 1359694 h 1359694"/>
                <a:gd name="connsiteX15" fmla="*/ 714375 w 935832"/>
                <a:gd name="connsiteY15" fmla="*/ 1359694 h 1359694"/>
                <a:gd name="connsiteX16" fmla="*/ 814388 w 935832"/>
                <a:gd name="connsiteY16" fmla="*/ 1343025 h 1359694"/>
                <a:gd name="connsiteX17" fmla="*/ 881063 w 935832"/>
                <a:gd name="connsiteY17" fmla="*/ 1309688 h 1359694"/>
                <a:gd name="connsiteX18" fmla="*/ 923925 w 935832"/>
                <a:gd name="connsiteY18" fmla="*/ 1235869 h 1359694"/>
                <a:gd name="connsiteX19" fmla="*/ 935832 w 935832"/>
                <a:gd name="connsiteY19" fmla="*/ 1123950 h 1359694"/>
                <a:gd name="connsiteX20" fmla="*/ 926307 w 935832"/>
                <a:gd name="connsiteY20" fmla="*/ 1016794 h 1359694"/>
                <a:gd name="connsiteX21" fmla="*/ 912019 w 935832"/>
                <a:gd name="connsiteY21" fmla="*/ 876300 h 1359694"/>
                <a:gd name="connsiteX22" fmla="*/ 878682 w 935832"/>
                <a:gd name="connsiteY22" fmla="*/ 676275 h 1359694"/>
                <a:gd name="connsiteX23" fmla="*/ 833438 w 935832"/>
                <a:gd name="connsiteY23" fmla="*/ 492919 h 1359694"/>
                <a:gd name="connsiteX24" fmla="*/ 771525 w 935832"/>
                <a:gd name="connsiteY24" fmla="*/ 342900 h 1359694"/>
                <a:gd name="connsiteX25" fmla="*/ 711994 w 935832"/>
                <a:gd name="connsiteY25" fmla="*/ 211931 h 1359694"/>
                <a:gd name="connsiteX26" fmla="*/ 635794 w 935832"/>
                <a:gd name="connsiteY26" fmla="*/ 109538 h 1359694"/>
                <a:gd name="connsiteX27" fmla="*/ 557213 w 935832"/>
                <a:gd name="connsiteY27" fmla="*/ 38100 h 1359694"/>
                <a:gd name="connsiteX28" fmla="*/ 464344 w 935832"/>
                <a:gd name="connsiteY28" fmla="*/ 0 h 1359694"/>
                <a:gd name="connsiteX29" fmla="*/ 392907 w 935832"/>
                <a:gd name="connsiteY29" fmla="*/ 2381 h 1359694"/>
                <a:gd name="connsiteX30" fmla="*/ 302419 w 935832"/>
                <a:gd name="connsiteY30" fmla="*/ 23813 h 1359694"/>
                <a:gd name="connsiteX31" fmla="*/ 214313 w 935832"/>
                <a:gd name="connsiteY31" fmla="*/ 73819 h 1359694"/>
                <a:gd name="connsiteX32" fmla="*/ 145257 w 935832"/>
                <a:gd name="connsiteY32" fmla="*/ 161925 h 13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35832" h="1359694">
                  <a:moveTo>
                    <a:pt x="145257" y="161925"/>
                  </a:moveTo>
                  <a:lnTo>
                    <a:pt x="92869" y="307181"/>
                  </a:lnTo>
                  <a:lnTo>
                    <a:pt x="66675" y="445294"/>
                  </a:lnTo>
                  <a:lnTo>
                    <a:pt x="33338" y="583406"/>
                  </a:lnTo>
                  <a:lnTo>
                    <a:pt x="16669" y="762000"/>
                  </a:lnTo>
                  <a:lnTo>
                    <a:pt x="0" y="883444"/>
                  </a:lnTo>
                  <a:lnTo>
                    <a:pt x="4763" y="966788"/>
                  </a:lnTo>
                  <a:lnTo>
                    <a:pt x="16669" y="1066800"/>
                  </a:lnTo>
                  <a:lnTo>
                    <a:pt x="42863" y="1190625"/>
                  </a:lnTo>
                  <a:lnTo>
                    <a:pt x="83344" y="1252538"/>
                  </a:lnTo>
                  <a:lnTo>
                    <a:pt x="154782" y="1304925"/>
                  </a:lnTo>
                  <a:lnTo>
                    <a:pt x="257175" y="1350169"/>
                  </a:lnTo>
                  <a:lnTo>
                    <a:pt x="381000" y="1354931"/>
                  </a:lnTo>
                  <a:lnTo>
                    <a:pt x="566738" y="1359694"/>
                  </a:lnTo>
                  <a:lnTo>
                    <a:pt x="592932" y="1359694"/>
                  </a:lnTo>
                  <a:lnTo>
                    <a:pt x="714375" y="1359694"/>
                  </a:lnTo>
                  <a:lnTo>
                    <a:pt x="814388" y="1343025"/>
                  </a:lnTo>
                  <a:lnTo>
                    <a:pt x="881063" y="1309688"/>
                  </a:lnTo>
                  <a:lnTo>
                    <a:pt x="923925" y="1235869"/>
                  </a:lnTo>
                  <a:lnTo>
                    <a:pt x="935832" y="1123950"/>
                  </a:lnTo>
                  <a:lnTo>
                    <a:pt x="926307" y="1016794"/>
                  </a:lnTo>
                  <a:lnTo>
                    <a:pt x="912019" y="876300"/>
                  </a:lnTo>
                  <a:lnTo>
                    <a:pt x="878682" y="676275"/>
                  </a:lnTo>
                  <a:lnTo>
                    <a:pt x="833438" y="492919"/>
                  </a:lnTo>
                  <a:lnTo>
                    <a:pt x="771525" y="342900"/>
                  </a:lnTo>
                  <a:lnTo>
                    <a:pt x="711994" y="211931"/>
                  </a:lnTo>
                  <a:lnTo>
                    <a:pt x="635794" y="109538"/>
                  </a:lnTo>
                  <a:lnTo>
                    <a:pt x="557213" y="38100"/>
                  </a:lnTo>
                  <a:lnTo>
                    <a:pt x="464344" y="0"/>
                  </a:lnTo>
                  <a:lnTo>
                    <a:pt x="392907" y="2381"/>
                  </a:lnTo>
                  <a:lnTo>
                    <a:pt x="302419" y="23813"/>
                  </a:lnTo>
                  <a:lnTo>
                    <a:pt x="214313" y="73819"/>
                  </a:lnTo>
                  <a:lnTo>
                    <a:pt x="145257" y="161925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 flipH="1">
              <a:off x="6091505" y="3159144"/>
              <a:ext cx="500255" cy="663014"/>
            </a:xfrm>
            <a:custGeom>
              <a:avLst/>
              <a:gdLst>
                <a:gd name="connsiteX0" fmla="*/ 404813 w 1162050"/>
                <a:gd name="connsiteY0" fmla="*/ 23813 h 1476375"/>
                <a:gd name="connsiteX1" fmla="*/ 538163 w 1162050"/>
                <a:gd name="connsiteY1" fmla="*/ 0 h 1476375"/>
                <a:gd name="connsiteX2" fmla="*/ 671513 w 1162050"/>
                <a:gd name="connsiteY2" fmla="*/ 14288 h 1476375"/>
                <a:gd name="connsiteX3" fmla="*/ 771525 w 1162050"/>
                <a:gd name="connsiteY3" fmla="*/ 42863 h 1476375"/>
                <a:gd name="connsiteX4" fmla="*/ 895350 w 1162050"/>
                <a:gd name="connsiteY4" fmla="*/ 109538 h 1476375"/>
                <a:gd name="connsiteX5" fmla="*/ 1014413 w 1162050"/>
                <a:gd name="connsiteY5" fmla="*/ 276225 h 1476375"/>
                <a:gd name="connsiteX6" fmla="*/ 1090613 w 1162050"/>
                <a:gd name="connsiteY6" fmla="*/ 476250 h 1476375"/>
                <a:gd name="connsiteX7" fmla="*/ 1128713 w 1162050"/>
                <a:gd name="connsiteY7" fmla="*/ 647700 h 1476375"/>
                <a:gd name="connsiteX8" fmla="*/ 1162050 w 1162050"/>
                <a:gd name="connsiteY8" fmla="*/ 890588 h 1476375"/>
                <a:gd name="connsiteX9" fmla="*/ 1162050 w 1162050"/>
                <a:gd name="connsiteY9" fmla="*/ 1076325 h 1476375"/>
                <a:gd name="connsiteX10" fmla="*/ 1157288 w 1162050"/>
                <a:gd name="connsiteY10" fmla="*/ 1266825 h 1476375"/>
                <a:gd name="connsiteX11" fmla="*/ 1100138 w 1162050"/>
                <a:gd name="connsiteY11" fmla="*/ 1419225 h 1476375"/>
                <a:gd name="connsiteX12" fmla="*/ 1023938 w 1162050"/>
                <a:gd name="connsiteY12" fmla="*/ 1462088 h 1476375"/>
                <a:gd name="connsiteX13" fmla="*/ 771525 w 1162050"/>
                <a:gd name="connsiteY13" fmla="*/ 1476375 h 1476375"/>
                <a:gd name="connsiteX14" fmla="*/ 314325 w 1162050"/>
                <a:gd name="connsiteY14" fmla="*/ 1476375 h 1476375"/>
                <a:gd name="connsiteX15" fmla="*/ 180975 w 1162050"/>
                <a:gd name="connsiteY15" fmla="*/ 1452563 h 1476375"/>
                <a:gd name="connsiteX16" fmla="*/ 104775 w 1162050"/>
                <a:gd name="connsiteY16" fmla="*/ 1404938 h 1476375"/>
                <a:gd name="connsiteX17" fmla="*/ 42863 w 1162050"/>
                <a:gd name="connsiteY17" fmla="*/ 1314450 h 1476375"/>
                <a:gd name="connsiteX18" fmla="*/ 0 w 1162050"/>
                <a:gd name="connsiteY18" fmla="*/ 1185863 h 1476375"/>
                <a:gd name="connsiteX19" fmla="*/ 14288 w 1162050"/>
                <a:gd name="connsiteY19" fmla="*/ 804863 h 1476375"/>
                <a:gd name="connsiteX20" fmla="*/ 76200 w 1162050"/>
                <a:gd name="connsiteY20" fmla="*/ 557213 h 1476375"/>
                <a:gd name="connsiteX21" fmla="*/ 138113 w 1162050"/>
                <a:gd name="connsiteY21" fmla="*/ 333375 h 1476375"/>
                <a:gd name="connsiteX22" fmla="*/ 209550 w 1162050"/>
                <a:gd name="connsiteY22" fmla="*/ 185738 h 1476375"/>
                <a:gd name="connsiteX23" fmla="*/ 290513 w 1162050"/>
                <a:gd name="connsiteY23" fmla="*/ 71438 h 1476375"/>
                <a:gd name="connsiteX24" fmla="*/ 404813 w 1162050"/>
                <a:gd name="connsiteY24" fmla="*/ 23813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2050" h="1476375">
                  <a:moveTo>
                    <a:pt x="404813" y="23813"/>
                  </a:moveTo>
                  <a:lnTo>
                    <a:pt x="538163" y="0"/>
                  </a:lnTo>
                  <a:lnTo>
                    <a:pt x="671513" y="14288"/>
                  </a:lnTo>
                  <a:lnTo>
                    <a:pt x="771525" y="42863"/>
                  </a:lnTo>
                  <a:lnTo>
                    <a:pt x="895350" y="109538"/>
                  </a:lnTo>
                  <a:lnTo>
                    <a:pt x="1014413" y="276225"/>
                  </a:lnTo>
                  <a:lnTo>
                    <a:pt x="1090613" y="476250"/>
                  </a:lnTo>
                  <a:lnTo>
                    <a:pt x="1128713" y="647700"/>
                  </a:lnTo>
                  <a:lnTo>
                    <a:pt x="1162050" y="890588"/>
                  </a:lnTo>
                  <a:lnTo>
                    <a:pt x="1162050" y="1076325"/>
                  </a:lnTo>
                  <a:lnTo>
                    <a:pt x="1157288" y="1266825"/>
                  </a:lnTo>
                  <a:lnTo>
                    <a:pt x="1100138" y="1419225"/>
                  </a:lnTo>
                  <a:lnTo>
                    <a:pt x="1023938" y="1462088"/>
                  </a:lnTo>
                  <a:lnTo>
                    <a:pt x="771525" y="1476375"/>
                  </a:lnTo>
                  <a:lnTo>
                    <a:pt x="314325" y="1476375"/>
                  </a:lnTo>
                  <a:lnTo>
                    <a:pt x="180975" y="1452563"/>
                  </a:lnTo>
                  <a:lnTo>
                    <a:pt x="104775" y="1404938"/>
                  </a:lnTo>
                  <a:lnTo>
                    <a:pt x="42863" y="1314450"/>
                  </a:lnTo>
                  <a:lnTo>
                    <a:pt x="0" y="1185863"/>
                  </a:lnTo>
                  <a:lnTo>
                    <a:pt x="14288" y="804863"/>
                  </a:lnTo>
                  <a:lnTo>
                    <a:pt x="76200" y="557213"/>
                  </a:lnTo>
                  <a:lnTo>
                    <a:pt x="138113" y="333375"/>
                  </a:lnTo>
                  <a:lnTo>
                    <a:pt x="209550" y="185738"/>
                  </a:lnTo>
                  <a:lnTo>
                    <a:pt x="290513" y="71438"/>
                  </a:lnTo>
                  <a:lnTo>
                    <a:pt x="404813" y="23813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Полилиния 201"/>
            <p:cNvSpPr/>
            <p:nvPr/>
          </p:nvSpPr>
          <p:spPr>
            <a:xfrm>
              <a:off x="5159245" y="3237859"/>
              <a:ext cx="428127" cy="548952"/>
            </a:xfrm>
            <a:custGeom>
              <a:avLst/>
              <a:gdLst>
                <a:gd name="connsiteX0" fmla="*/ 145257 w 935832"/>
                <a:gd name="connsiteY0" fmla="*/ 161925 h 1359694"/>
                <a:gd name="connsiteX1" fmla="*/ 92869 w 935832"/>
                <a:gd name="connsiteY1" fmla="*/ 307181 h 1359694"/>
                <a:gd name="connsiteX2" fmla="*/ 66675 w 935832"/>
                <a:gd name="connsiteY2" fmla="*/ 445294 h 1359694"/>
                <a:gd name="connsiteX3" fmla="*/ 33338 w 935832"/>
                <a:gd name="connsiteY3" fmla="*/ 583406 h 1359694"/>
                <a:gd name="connsiteX4" fmla="*/ 16669 w 935832"/>
                <a:gd name="connsiteY4" fmla="*/ 762000 h 1359694"/>
                <a:gd name="connsiteX5" fmla="*/ 0 w 935832"/>
                <a:gd name="connsiteY5" fmla="*/ 883444 h 1359694"/>
                <a:gd name="connsiteX6" fmla="*/ 4763 w 935832"/>
                <a:gd name="connsiteY6" fmla="*/ 966788 h 1359694"/>
                <a:gd name="connsiteX7" fmla="*/ 16669 w 935832"/>
                <a:gd name="connsiteY7" fmla="*/ 1066800 h 1359694"/>
                <a:gd name="connsiteX8" fmla="*/ 42863 w 935832"/>
                <a:gd name="connsiteY8" fmla="*/ 1190625 h 1359694"/>
                <a:gd name="connsiteX9" fmla="*/ 83344 w 935832"/>
                <a:gd name="connsiteY9" fmla="*/ 1252538 h 1359694"/>
                <a:gd name="connsiteX10" fmla="*/ 154782 w 935832"/>
                <a:gd name="connsiteY10" fmla="*/ 1304925 h 1359694"/>
                <a:gd name="connsiteX11" fmla="*/ 257175 w 935832"/>
                <a:gd name="connsiteY11" fmla="*/ 1350169 h 1359694"/>
                <a:gd name="connsiteX12" fmla="*/ 381000 w 935832"/>
                <a:gd name="connsiteY12" fmla="*/ 1354931 h 1359694"/>
                <a:gd name="connsiteX13" fmla="*/ 566738 w 935832"/>
                <a:gd name="connsiteY13" fmla="*/ 1359694 h 1359694"/>
                <a:gd name="connsiteX14" fmla="*/ 592932 w 935832"/>
                <a:gd name="connsiteY14" fmla="*/ 1359694 h 1359694"/>
                <a:gd name="connsiteX15" fmla="*/ 714375 w 935832"/>
                <a:gd name="connsiteY15" fmla="*/ 1359694 h 1359694"/>
                <a:gd name="connsiteX16" fmla="*/ 814388 w 935832"/>
                <a:gd name="connsiteY16" fmla="*/ 1343025 h 1359694"/>
                <a:gd name="connsiteX17" fmla="*/ 881063 w 935832"/>
                <a:gd name="connsiteY17" fmla="*/ 1309688 h 1359694"/>
                <a:gd name="connsiteX18" fmla="*/ 923925 w 935832"/>
                <a:gd name="connsiteY18" fmla="*/ 1235869 h 1359694"/>
                <a:gd name="connsiteX19" fmla="*/ 935832 w 935832"/>
                <a:gd name="connsiteY19" fmla="*/ 1123950 h 1359694"/>
                <a:gd name="connsiteX20" fmla="*/ 926307 w 935832"/>
                <a:gd name="connsiteY20" fmla="*/ 1016794 h 1359694"/>
                <a:gd name="connsiteX21" fmla="*/ 912019 w 935832"/>
                <a:gd name="connsiteY21" fmla="*/ 876300 h 1359694"/>
                <a:gd name="connsiteX22" fmla="*/ 878682 w 935832"/>
                <a:gd name="connsiteY22" fmla="*/ 676275 h 1359694"/>
                <a:gd name="connsiteX23" fmla="*/ 833438 w 935832"/>
                <a:gd name="connsiteY23" fmla="*/ 492919 h 1359694"/>
                <a:gd name="connsiteX24" fmla="*/ 771525 w 935832"/>
                <a:gd name="connsiteY24" fmla="*/ 342900 h 1359694"/>
                <a:gd name="connsiteX25" fmla="*/ 711994 w 935832"/>
                <a:gd name="connsiteY25" fmla="*/ 211931 h 1359694"/>
                <a:gd name="connsiteX26" fmla="*/ 635794 w 935832"/>
                <a:gd name="connsiteY26" fmla="*/ 109538 h 1359694"/>
                <a:gd name="connsiteX27" fmla="*/ 557213 w 935832"/>
                <a:gd name="connsiteY27" fmla="*/ 38100 h 1359694"/>
                <a:gd name="connsiteX28" fmla="*/ 464344 w 935832"/>
                <a:gd name="connsiteY28" fmla="*/ 0 h 1359694"/>
                <a:gd name="connsiteX29" fmla="*/ 392907 w 935832"/>
                <a:gd name="connsiteY29" fmla="*/ 2381 h 1359694"/>
                <a:gd name="connsiteX30" fmla="*/ 302419 w 935832"/>
                <a:gd name="connsiteY30" fmla="*/ 23813 h 1359694"/>
                <a:gd name="connsiteX31" fmla="*/ 214313 w 935832"/>
                <a:gd name="connsiteY31" fmla="*/ 73819 h 1359694"/>
                <a:gd name="connsiteX32" fmla="*/ 145257 w 935832"/>
                <a:gd name="connsiteY32" fmla="*/ 161925 h 135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35832" h="1359694">
                  <a:moveTo>
                    <a:pt x="145257" y="161925"/>
                  </a:moveTo>
                  <a:lnTo>
                    <a:pt x="92869" y="307181"/>
                  </a:lnTo>
                  <a:lnTo>
                    <a:pt x="66675" y="445294"/>
                  </a:lnTo>
                  <a:lnTo>
                    <a:pt x="33338" y="583406"/>
                  </a:lnTo>
                  <a:lnTo>
                    <a:pt x="16669" y="762000"/>
                  </a:lnTo>
                  <a:lnTo>
                    <a:pt x="0" y="883444"/>
                  </a:lnTo>
                  <a:lnTo>
                    <a:pt x="4763" y="966788"/>
                  </a:lnTo>
                  <a:lnTo>
                    <a:pt x="16669" y="1066800"/>
                  </a:lnTo>
                  <a:lnTo>
                    <a:pt x="42863" y="1190625"/>
                  </a:lnTo>
                  <a:lnTo>
                    <a:pt x="83344" y="1252538"/>
                  </a:lnTo>
                  <a:lnTo>
                    <a:pt x="154782" y="1304925"/>
                  </a:lnTo>
                  <a:lnTo>
                    <a:pt x="257175" y="1350169"/>
                  </a:lnTo>
                  <a:lnTo>
                    <a:pt x="381000" y="1354931"/>
                  </a:lnTo>
                  <a:lnTo>
                    <a:pt x="566738" y="1359694"/>
                  </a:lnTo>
                  <a:lnTo>
                    <a:pt x="592932" y="1359694"/>
                  </a:lnTo>
                  <a:lnTo>
                    <a:pt x="714375" y="1359694"/>
                  </a:lnTo>
                  <a:lnTo>
                    <a:pt x="814388" y="1343025"/>
                  </a:lnTo>
                  <a:lnTo>
                    <a:pt x="881063" y="1309688"/>
                  </a:lnTo>
                  <a:lnTo>
                    <a:pt x="923925" y="1235869"/>
                  </a:lnTo>
                  <a:lnTo>
                    <a:pt x="935832" y="1123950"/>
                  </a:lnTo>
                  <a:lnTo>
                    <a:pt x="926307" y="1016794"/>
                  </a:lnTo>
                  <a:lnTo>
                    <a:pt x="912019" y="876300"/>
                  </a:lnTo>
                  <a:lnTo>
                    <a:pt x="878682" y="676275"/>
                  </a:lnTo>
                  <a:lnTo>
                    <a:pt x="833438" y="492919"/>
                  </a:lnTo>
                  <a:lnTo>
                    <a:pt x="771525" y="342900"/>
                  </a:lnTo>
                  <a:lnTo>
                    <a:pt x="711994" y="211931"/>
                  </a:lnTo>
                  <a:lnTo>
                    <a:pt x="635794" y="109538"/>
                  </a:lnTo>
                  <a:lnTo>
                    <a:pt x="557213" y="38100"/>
                  </a:lnTo>
                  <a:lnTo>
                    <a:pt x="464344" y="0"/>
                  </a:lnTo>
                  <a:lnTo>
                    <a:pt x="392907" y="2381"/>
                  </a:lnTo>
                  <a:lnTo>
                    <a:pt x="302419" y="23813"/>
                  </a:lnTo>
                  <a:lnTo>
                    <a:pt x="214313" y="73819"/>
                  </a:lnTo>
                  <a:lnTo>
                    <a:pt x="145257" y="161925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5586505" y="3159144"/>
              <a:ext cx="500255" cy="663014"/>
            </a:xfrm>
            <a:custGeom>
              <a:avLst/>
              <a:gdLst>
                <a:gd name="connsiteX0" fmla="*/ 404813 w 1162050"/>
                <a:gd name="connsiteY0" fmla="*/ 23813 h 1476375"/>
                <a:gd name="connsiteX1" fmla="*/ 538163 w 1162050"/>
                <a:gd name="connsiteY1" fmla="*/ 0 h 1476375"/>
                <a:gd name="connsiteX2" fmla="*/ 671513 w 1162050"/>
                <a:gd name="connsiteY2" fmla="*/ 14288 h 1476375"/>
                <a:gd name="connsiteX3" fmla="*/ 771525 w 1162050"/>
                <a:gd name="connsiteY3" fmla="*/ 42863 h 1476375"/>
                <a:gd name="connsiteX4" fmla="*/ 895350 w 1162050"/>
                <a:gd name="connsiteY4" fmla="*/ 109538 h 1476375"/>
                <a:gd name="connsiteX5" fmla="*/ 1014413 w 1162050"/>
                <a:gd name="connsiteY5" fmla="*/ 276225 h 1476375"/>
                <a:gd name="connsiteX6" fmla="*/ 1090613 w 1162050"/>
                <a:gd name="connsiteY6" fmla="*/ 476250 h 1476375"/>
                <a:gd name="connsiteX7" fmla="*/ 1128713 w 1162050"/>
                <a:gd name="connsiteY7" fmla="*/ 647700 h 1476375"/>
                <a:gd name="connsiteX8" fmla="*/ 1162050 w 1162050"/>
                <a:gd name="connsiteY8" fmla="*/ 890588 h 1476375"/>
                <a:gd name="connsiteX9" fmla="*/ 1162050 w 1162050"/>
                <a:gd name="connsiteY9" fmla="*/ 1076325 h 1476375"/>
                <a:gd name="connsiteX10" fmla="*/ 1157288 w 1162050"/>
                <a:gd name="connsiteY10" fmla="*/ 1266825 h 1476375"/>
                <a:gd name="connsiteX11" fmla="*/ 1100138 w 1162050"/>
                <a:gd name="connsiteY11" fmla="*/ 1419225 h 1476375"/>
                <a:gd name="connsiteX12" fmla="*/ 1023938 w 1162050"/>
                <a:gd name="connsiteY12" fmla="*/ 1462088 h 1476375"/>
                <a:gd name="connsiteX13" fmla="*/ 771525 w 1162050"/>
                <a:gd name="connsiteY13" fmla="*/ 1476375 h 1476375"/>
                <a:gd name="connsiteX14" fmla="*/ 314325 w 1162050"/>
                <a:gd name="connsiteY14" fmla="*/ 1476375 h 1476375"/>
                <a:gd name="connsiteX15" fmla="*/ 180975 w 1162050"/>
                <a:gd name="connsiteY15" fmla="*/ 1452563 h 1476375"/>
                <a:gd name="connsiteX16" fmla="*/ 104775 w 1162050"/>
                <a:gd name="connsiteY16" fmla="*/ 1404938 h 1476375"/>
                <a:gd name="connsiteX17" fmla="*/ 42863 w 1162050"/>
                <a:gd name="connsiteY17" fmla="*/ 1314450 h 1476375"/>
                <a:gd name="connsiteX18" fmla="*/ 0 w 1162050"/>
                <a:gd name="connsiteY18" fmla="*/ 1185863 h 1476375"/>
                <a:gd name="connsiteX19" fmla="*/ 14288 w 1162050"/>
                <a:gd name="connsiteY19" fmla="*/ 804863 h 1476375"/>
                <a:gd name="connsiteX20" fmla="*/ 76200 w 1162050"/>
                <a:gd name="connsiteY20" fmla="*/ 557213 h 1476375"/>
                <a:gd name="connsiteX21" fmla="*/ 138113 w 1162050"/>
                <a:gd name="connsiteY21" fmla="*/ 333375 h 1476375"/>
                <a:gd name="connsiteX22" fmla="*/ 209550 w 1162050"/>
                <a:gd name="connsiteY22" fmla="*/ 185738 h 1476375"/>
                <a:gd name="connsiteX23" fmla="*/ 290513 w 1162050"/>
                <a:gd name="connsiteY23" fmla="*/ 71438 h 1476375"/>
                <a:gd name="connsiteX24" fmla="*/ 404813 w 1162050"/>
                <a:gd name="connsiteY24" fmla="*/ 23813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2050" h="1476375">
                  <a:moveTo>
                    <a:pt x="404813" y="23813"/>
                  </a:moveTo>
                  <a:lnTo>
                    <a:pt x="538163" y="0"/>
                  </a:lnTo>
                  <a:lnTo>
                    <a:pt x="671513" y="14288"/>
                  </a:lnTo>
                  <a:lnTo>
                    <a:pt x="771525" y="42863"/>
                  </a:lnTo>
                  <a:lnTo>
                    <a:pt x="895350" y="109538"/>
                  </a:lnTo>
                  <a:lnTo>
                    <a:pt x="1014413" y="276225"/>
                  </a:lnTo>
                  <a:lnTo>
                    <a:pt x="1090613" y="476250"/>
                  </a:lnTo>
                  <a:lnTo>
                    <a:pt x="1128713" y="647700"/>
                  </a:lnTo>
                  <a:lnTo>
                    <a:pt x="1162050" y="890588"/>
                  </a:lnTo>
                  <a:lnTo>
                    <a:pt x="1162050" y="1076325"/>
                  </a:lnTo>
                  <a:lnTo>
                    <a:pt x="1157288" y="1266825"/>
                  </a:lnTo>
                  <a:lnTo>
                    <a:pt x="1100138" y="1419225"/>
                  </a:lnTo>
                  <a:lnTo>
                    <a:pt x="1023938" y="1462088"/>
                  </a:lnTo>
                  <a:lnTo>
                    <a:pt x="771525" y="1476375"/>
                  </a:lnTo>
                  <a:lnTo>
                    <a:pt x="314325" y="1476375"/>
                  </a:lnTo>
                  <a:lnTo>
                    <a:pt x="180975" y="1452563"/>
                  </a:lnTo>
                  <a:lnTo>
                    <a:pt x="104775" y="1404938"/>
                  </a:lnTo>
                  <a:lnTo>
                    <a:pt x="42863" y="1314450"/>
                  </a:lnTo>
                  <a:lnTo>
                    <a:pt x="0" y="1185863"/>
                  </a:lnTo>
                  <a:lnTo>
                    <a:pt x="14288" y="804863"/>
                  </a:lnTo>
                  <a:lnTo>
                    <a:pt x="76200" y="557213"/>
                  </a:lnTo>
                  <a:lnTo>
                    <a:pt x="138113" y="333375"/>
                  </a:lnTo>
                  <a:lnTo>
                    <a:pt x="209550" y="185738"/>
                  </a:lnTo>
                  <a:lnTo>
                    <a:pt x="290513" y="71438"/>
                  </a:lnTo>
                  <a:lnTo>
                    <a:pt x="404813" y="23813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Полилиния 203"/>
            <p:cNvSpPr/>
            <p:nvPr/>
          </p:nvSpPr>
          <p:spPr>
            <a:xfrm rot="21339089">
              <a:off x="4673566" y="3158181"/>
              <a:ext cx="478714" cy="650588"/>
            </a:xfrm>
            <a:custGeom>
              <a:avLst/>
              <a:gdLst>
                <a:gd name="connsiteX0" fmla="*/ 335756 w 1071562"/>
                <a:gd name="connsiteY0" fmla="*/ 45244 h 1516856"/>
                <a:gd name="connsiteX1" fmla="*/ 223837 w 1071562"/>
                <a:gd name="connsiteY1" fmla="*/ 135731 h 1516856"/>
                <a:gd name="connsiteX2" fmla="*/ 164306 w 1071562"/>
                <a:gd name="connsiteY2" fmla="*/ 242887 h 1516856"/>
                <a:gd name="connsiteX3" fmla="*/ 123825 w 1071562"/>
                <a:gd name="connsiteY3" fmla="*/ 350044 h 1516856"/>
                <a:gd name="connsiteX4" fmla="*/ 78581 w 1071562"/>
                <a:gd name="connsiteY4" fmla="*/ 481012 h 1516856"/>
                <a:gd name="connsiteX5" fmla="*/ 52387 w 1071562"/>
                <a:gd name="connsiteY5" fmla="*/ 573881 h 1516856"/>
                <a:gd name="connsiteX6" fmla="*/ 26194 w 1071562"/>
                <a:gd name="connsiteY6" fmla="*/ 723900 h 1516856"/>
                <a:gd name="connsiteX7" fmla="*/ 14287 w 1071562"/>
                <a:gd name="connsiteY7" fmla="*/ 864394 h 1516856"/>
                <a:gd name="connsiteX8" fmla="*/ 0 w 1071562"/>
                <a:gd name="connsiteY8" fmla="*/ 1009650 h 1516856"/>
                <a:gd name="connsiteX9" fmla="*/ 19050 w 1071562"/>
                <a:gd name="connsiteY9" fmla="*/ 1150144 h 1516856"/>
                <a:gd name="connsiteX10" fmla="*/ 73819 w 1071562"/>
                <a:gd name="connsiteY10" fmla="*/ 1278731 h 1516856"/>
                <a:gd name="connsiteX11" fmla="*/ 157162 w 1071562"/>
                <a:gd name="connsiteY11" fmla="*/ 1357312 h 1516856"/>
                <a:gd name="connsiteX12" fmla="*/ 247650 w 1071562"/>
                <a:gd name="connsiteY12" fmla="*/ 1416844 h 1516856"/>
                <a:gd name="connsiteX13" fmla="*/ 326231 w 1071562"/>
                <a:gd name="connsiteY13" fmla="*/ 1466850 h 1516856"/>
                <a:gd name="connsiteX14" fmla="*/ 423862 w 1071562"/>
                <a:gd name="connsiteY14" fmla="*/ 1500187 h 1516856"/>
                <a:gd name="connsiteX15" fmla="*/ 511969 w 1071562"/>
                <a:gd name="connsiteY15" fmla="*/ 1516856 h 1516856"/>
                <a:gd name="connsiteX16" fmla="*/ 585787 w 1071562"/>
                <a:gd name="connsiteY16" fmla="*/ 1516856 h 1516856"/>
                <a:gd name="connsiteX17" fmla="*/ 666750 w 1071562"/>
                <a:gd name="connsiteY17" fmla="*/ 1485900 h 1516856"/>
                <a:gd name="connsiteX18" fmla="*/ 764381 w 1071562"/>
                <a:gd name="connsiteY18" fmla="*/ 1447800 h 1516856"/>
                <a:gd name="connsiteX19" fmla="*/ 931069 w 1071562"/>
                <a:gd name="connsiteY19" fmla="*/ 1359694 h 1516856"/>
                <a:gd name="connsiteX20" fmla="*/ 976312 w 1071562"/>
                <a:gd name="connsiteY20" fmla="*/ 1314450 h 1516856"/>
                <a:gd name="connsiteX21" fmla="*/ 1026319 w 1071562"/>
                <a:gd name="connsiteY21" fmla="*/ 1228725 h 1516856"/>
                <a:gd name="connsiteX22" fmla="*/ 1062037 w 1071562"/>
                <a:gd name="connsiteY22" fmla="*/ 1135856 h 1516856"/>
                <a:gd name="connsiteX23" fmla="*/ 1071562 w 1071562"/>
                <a:gd name="connsiteY23" fmla="*/ 1035844 h 1516856"/>
                <a:gd name="connsiteX24" fmla="*/ 1064419 w 1071562"/>
                <a:gd name="connsiteY24" fmla="*/ 928687 h 1516856"/>
                <a:gd name="connsiteX25" fmla="*/ 1042987 w 1071562"/>
                <a:gd name="connsiteY25" fmla="*/ 821531 h 1516856"/>
                <a:gd name="connsiteX26" fmla="*/ 1014412 w 1071562"/>
                <a:gd name="connsiteY26" fmla="*/ 609600 h 1516856"/>
                <a:gd name="connsiteX27" fmla="*/ 959644 w 1071562"/>
                <a:gd name="connsiteY27" fmla="*/ 461962 h 1516856"/>
                <a:gd name="connsiteX28" fmla="*/ 895350 w 1071562"/>
                <a:gd name="connsiteY28" fmla="*/ 295275 h 1516856"/>
                <a:gd name="connsiteX29" fmla="*/ 821531 w 1071562"/>
                <a:gd name="connsiteY29" fmla="*/ 173831 h 1516856"/>
                <a:gd name="connsiteX30" fmla="*/ 738187 w 1071562"/>
                <a:gd name="connsiteY30" fmla="*/ 69056 h 1516856"/>
                <a:gd name="connsiteX31" fmla="*/ 626269 w 1071562"/>
                <a:gd name="connsiteY31" fmla="*/ 11906 h 1516856"/>
                <a:gd name="connsiteX32" fmla="*/ 459581 w 1071562"/>
                <a:gd name="connsiteY32" fmla="*/ 0 h 1516856"/>
                <a:gd name="connsiteX33" fmla="*/ 335756 w 1071562"/>
                <a:gd name="connsiteY33" fmla="*/ 45244 h 151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1562" h="1516856">
                  <a:moveTo>
                    <a:pt x="335756" y="45244"/>
                  </a:moveTo>
                  <a:lnTo>
                    <a:pt x="223837" y="135731"/>
                  </a:lnTo>
                  <a:lnTo>
                    <a:pt x="164306" y="242887"/>
                  </a:lnTo>
                  <a:lnTo>
                    <a:pt x="123825" y="350044"/>
                  </a:lnTo>
                  <a:lnTo>
                    <a:pt x="78581" y="481012"/>
                  </a:lnTo>
                  <a:lnTo>
                    <a:pt x="52387" y="573881"/>
                  </a:lnTo>
                  <a:lnTo>
                    <a:pt x="26194" y="723900"/>
                  </a:lnTo>
                  <a:lnTo>
                    <a:pt x="14287" y="864394"/>
                  </a:lnTo>
                  <a:lnTo>
                    <a:pt x="0" y="1009650"/>
                  </a:lnTo>
                  <a:lnTo>
                    <a:pt x="19050" y="1150144"/>
                  </a:lnTo>
                  <a:lnTo>
                    <a:pt x="73819" y="1278731"/>
                  </a:lnTo>
                  <a:lnTo>
                    <a:pt x="157162" y="1357312"/>
                  </a:lnTo>
                  <a:lnTo>
                    <a:pt x="247650" y="1416844"/>
                  </a:lnTo>
                  <a:lnTo>
                    <a:pt x="326231" y="1466850"/>
                  </a:lnTo>
                  <a:lnTo>
                    <a:pt x="423862" y="1500187"/>
                  </a:lnTo>
                  <a:lnTo>
                    <a:pt x="511969" y="1516856"/>
                  </a:lnTo>
                  <a:lnTo>
                    <a:pt x="585787" y="1516856"/>
                  </a:lnTo>
                  <a:lnTo>
                    <a:pt x="666750" y="1485900"/>
                  </a:lnTo>
                  <a:lnTo>
                    <a:pt x="764381" y="1447800"/>
                  </a:lnTo>
                  <a:lnTo>
                    <a:pt x="931069" y="1359694"/>
                  </a:lnTo>
                  <a:lnTo>
                    <a:pt x="976312" y="1314450"/>
                  </a:lnTo>
                  <a:lnTo>
                    <a:pt x="1026319" y="1228725"/>
                  </a:lnTo>
                  <a:lnTo>
                    <a:pt x="1062037" y="1135856"/>
                  </a:lnTo>
                  <a:lnTo>
                    <a:pt x="1071562" y="1035844"/>
                  </a:lnTo>
                  <a:lnTo>
                    <a:pt x="1064419" y="928687"/>
                  </a:lnTo>
                  <a:lnTo>
                    <a:pt x="1042987" y="821531"/>
                  </a:lnTo>
                  <a:lnTo>
                    <a:pt x="1014412" y="609600"/>
                  </a:lnTo>
                  <a:lnTo>
                    <a:pt x="959644" y="461962"/>
                  </a:lnTo>
                  <a:lnTo>
                    <a:pt x="895350" y="295275"/>
                  </a:lnTo>
                  <a:lnTo>
                    <a:pt x="821531" y="173831"/>
                  </a:lnTo>
                  <a:lnTo>
                    <a:pt x="738187" y="69056"/>
                  </a:lnTo>
                  <a:lnTo>
                    <a:pt x="626269" y="11906"/>
                  </a:lnTo>
                  <a:lnTo>
                    <a:pt x="459581" y="0"/>
                  </a:lnTo>
                  <a:lnTo>
                    <a:pt x="335756" y="45244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Заголовок 2"/>
          <p:cNvSpPr txBox="1">
            <a:spLocks/>
          </p:cNvSpPr>
          <p:nvPr/>
        </p:nvSpPr>
        <p:spPr>
          <a:xfrm>
            <a:off x="10548289" y="1395693"/>
            <a:ext cx="1584176" cy="61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15 </a:t>
            </a:r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/>
            <a:endParaRPr lang="ru-RU" sz="16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46" name="Заголовок 2"/>
          <p:cNvSpPr txBox="1">
            <a:spLocks/>
          </p:cNvSpPr>
          <p:nvPr/>
        </p:nvSpPr>
        <p:spPr>
          <a:xfrm>
            <a:off x="10548289" y="4825951"/>
            <a:ext cx="1584176" cy="61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7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/>
            <a:endParaRPr lang="ru-RU" sz="16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7" name="Заголовок 2"/>
          <p:cNvSpPr txBox="1">
            <a:spLocks/>
          </p:cNvSpPr>
          <p:nvPr/>
        </p:nvSpPr>
        <p:spPr>
          <a:xfrm>
            <a:off x="99378" y="1395693"/>
            <a:ext cx="1584176" cy="61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 №1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8" name="Заголовок 2"/>
          <p:cNvSpPr txBox="1">
            <a:spLocks/>
          </p:cNvSpPr>
          <p:nvPr/>
        </p:nvSpPr>
        <p:spPr>
          <a:xfrm>
            <a:off x="99378" y="4825951"/>
            <a:ext cx="1584176" cy="61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 №2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221815"/>
            <a:ext cx="8596668" cy="13050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Совпало</a:t>
            </a:r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ли наше видение с Вашим?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600203"/>
            <a:ext cx="10272746" cy="4525963"/>
          </a:xfrm>
        </p:spPr>
        <p:txBody>
          <a:bodyPr/>
          <a:lstStyle/>
          <a:p>
            <a:endParaRPr lang="ru-RU" dirty="0">
              <a:hlinkClick r:id="" action="ppaction://noaction"/>
            </a:endParaRP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Удалось ли нам правильно визуализировать Ваше желание?</a:t>
            </a: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Презентация была достаточно информативной? </a:t>
            </a: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Вам понравился результат, к которому должно привести лечение, согласно составленного плана? </a:t>
            </a: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Какой из планов, лучше подойдет для Вас?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1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221815"/>
            <a:ext cx="8596668" cy="13050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Готовы ли Вы перейти к следующему этапу сотрудничества?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hlinkClick r:id="" action="ppaction://noaction"/>
            </a:endParaRPr>
          </a:p>
          <a:p>
            <a:pPr>
              <a:buNone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Следующие этапы:</a:t>
            </a:r>
          </a:p>
          <a:p>
            <a:pPr>
              <a:buAutoNum type="arabicParenR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Заключение договора на лечение и внесение аванса</a:t>
            </a:r>
          </a:p>
          <a:p>
            <a:pPr>
              <a:buAutoNum type="arabicParenR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Запись на прием к специалисту, начало лечения.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1310" r="18491" b="5194"/>
          <a:stretch/>
        </p:blipFill>
        <p:spPr>
          <a:xfrm>
            <a:off x="0" y="696888"/>
            <a:ext cx="6096000" cy="561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897" r="12994" b="897"/>
          <a:stretch/>
        </p:blipFill>
        <p:spPr>
          <a:xfrm>
            <a:off x="6096000" y="696888"/>
            <a:ext cx="6096000" cy="56166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679872" y="5589240"/>
            <a:ext cx="1153099" cy="4069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Слева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7368" y="5589240"/>
            <a:ext cx="1153099" cy="4069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Справа</a:t>
            </a:r>
          </a:p>
        </p:txBody>
      </p:sp>
      <p:cxnSp>
        <p:nvCxnSpPr>
          <p:cNvPr id="5" name="Прямая соединительная линия 4"/>
          <p:cNvCxnSpPr>
            <a:stCxn id="13" idx="2"/>
          </p:cNvCxnSpPr>
          <p:nvPr/>
        </p:nvCxnSpPr>
        <p:spPr>
          <a:xfrm>
            <a:off x="6096000" y="700087"/>
            <a:ext cx="0" cy="615791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/>
              <a:t>Текущая клиническая ситуация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4" t="855" r="9176" b="855"/>
          <a:stretch/>
        </p:blipFill>
        <p:spPr>
          <a:xfrm>
            <a:off x="6096000" y="692696"/>
            <a:ext cx="6096000" cy="5904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1628" r="11123" b="1628"/>
          <a:stretch/>
        </p:blipFill>
        <p:spPr>
          <a:xfrm>
            <a:off x="0" y="692696"/>
            <a:ext cx="6096000" cy="59046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96" y="5710829"/>
            <a:ext cx="10795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Сверху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884460" y="5709822"/>
            <a:ext cx="10795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Снизу</a:t>
            </a:r>
          </a:p>
        </p:txBody>
      </p:sp>
      <p:cxnSp>
        <p:nvCxnSpPr>
          <p:cNvPr id="14" name="Прямая соединительная линия 13"/>
          <p:cNvCxnSpPr>
            <a:stCxn id="12" idx="2"/>
          </p:cNvCxnSpPr>
          <p:nvPr/>
        </p:nvCxnSpPr>
        <p:spPr>
          <a:xfrm>
            <a:off x="6096000" y="700087"/>
            <a:ext cx="0" cy="615791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/>
              <a:t>Текущая клиническая ситуация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439"/>
            <a:ext cx="12192000" cy="4616996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455142"/>
            <a:ext cx="12192000" cy="700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Текущая клиническая ситуация</a:t>
            </a:r>
          </a:p>
        </p:txBody>
      </p:sp>
      <p:pic>
        <p:nvPicPr>
          <p:cNvPr id="4" name="Рисунок 3" descr="logo_oldnew_color.pn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16" y="6438909"/>
            <a:ext cx="1287438" cy="3733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3791744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511824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875312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5284044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096000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780560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293000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581032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232948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752990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368995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050937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5714924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5366840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982845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599661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221608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9048328" y="4617600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56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439"/>
            <a:ext cx="12192000" cy="4616996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455142"/>
            <a:ext cx="12192000" cy="700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Текущая клиническая ситуация</a:t>
            </a:r>
          </a:p>
        </p:txBody>
      </p:sp>
      <p:pic>
        <p:nvPicPr>
          <p:cNvPr id="4" name="Рисунок 3" descr="logo_oldnew_color.pn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16" y="6438909"/>
            <a:ext cx="1287438" cy="3733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3791744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511824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875312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5284044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096000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780560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293000" y="213285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581032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232948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752990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368995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6050937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5714924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5366840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982845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599661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221608" y="5013176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9048328" y="4617600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689993" y="2564904"/>
            <a:ext cx="1909667" cy="5445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CD5B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E2E577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652971" y="2501203"/>
            <a:ext cx="1909667" cy="5445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CD5B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E2E577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7900131" y="4273857"/>
            <a:ext cx="1004182" cy="5445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CD5B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E2E577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890189" y="4273857"/>
            <a:ext cx="1403646" cy="5445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CD5B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E2E577"/>
              </a:solidFill>
            </a:endParaRPr>
          </a:p>
        </p:txBody>
      </p:sp>
      <p:cxnSp>
        <p:nvCxnSpPr>
          <p:cNvPr id="8" name="Прямая соединительная линия 7"/>
          <p:cNvCxnSpPr>
            <a:stCxn id="41" idx="3"/>
          </p:cNvCxnSpPr>
          <p:nvPr/>
        </p:nvCxnSpPr>
        <p:spPr>
          <a:xfrm>
            <a:off x="9562638" y="2773496"/>
            <a:ext cx="192460" cy="0"/>
          </a:xfrm>
          <a:prstGeom prst="line">
            <a:avLst/>
          </a:prstGeom>
          <a:ln>
            <a:solidFill>
              <a:srgbClr val="FCD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8904313" y="4546150"/>
            <a:ext cx="1080119" cy="0"/>
          </a:xfrm>
          <a:prstGeom prst="line">
            <a:avLst/>
          </a:prstGeom>
          <a:ln>
            <a:solidFill>
              <a:srgbClr val="FCD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443"/>
          <a:stretch/>
        </p:blipFill>
        <p:spPr>
          <a:xfrm>
            <a:off x="9755098" y="1748047"/>
            <a:ext cx="1388811" cy="3361905"/>
          </a:xfrm>
          <a:prstGeom prst="rect">
            <a:avLst/>
          </a:prstGeom>
          <a:ln>
            <a:solidFill>
              <a:srgbClr val="FCD5B5"/>
            </a:solidFill>
          </a:ln>
          <a:effectLst>
            <a:innerShdw blurRad="114300">
              <a:prstClr val="black"/>
            </a:innerShdw>
          </a:effectLst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1810070" y="4546150"/>
            <a:ext cx="1080119" cy="0"/>
          </a:xfrm>
          <a:prstGeom prst="line">
            <a:avLst/>
          </a:prstGeom>
          <a:ln>
            <a:solidFill>
              <a:srgbClr val="FCD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609874" y="2830397"/>
            <a:ext cx="1080119" cy="0"/>
          </a:xfrm>
          <a:prstGeom prst="line">
            <a:avLst/>
          </a:prstGeom>
          <a:ln>
            <a:solidFill>
              <a:srgbClr val="FCD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2989" y="1814714"/>
            <a:ext cx="1676190" cy="3228571"/>
          </a:xfrm>
          <a:prstGeom prst="rect">
            <a:avLst/>
          </a:prstGeom>
          <a:ln>
            <a:solidFill>
              <a:srgbClr val="FCD5B5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58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tildacdn.com/tild6162-3132-4662-b361-356536623138/Dentium_superline4.pn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r="22134"/>
          <a:stretch/>
        </p:blipFill>
        <p:spPr bwMode="auto">
          <a:xfrm>
            <a:off x="4179059" y="329236"/>
            <a:ext cx="1125608" cy="20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153D7C-2F1A-4549-9B57-2E9EFCE7DB94}"/>
              </a:ext>
            </a:extLst>
          </p:cNvPr>
          <p:cNvSpPr/>
          <p:nvPr/>
        </p:nvSpPr>
        <p:spPr>
          <a:xfrm>
            <a:off x="4012413" y="2348880"/>
            <a:ext cx="41671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Производство в Южной Корее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Клинический опыт - 1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лет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Поверхность покрыта ионами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Ca(2+)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Высокое соотношение цена-качество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Надежный имплантат для большинства клинических ситуаций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7189AA-0992-4C5F-92F5-40AC9CA2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27" y="329236"/>
            <a:ext cx="1129964" cy="2019644"/>
          </a:xfrm>
          <a:prstGeom prst="rect">
            <a:avLst/>
          </a:prstGeom>
        </p:spPr>
      </p:pic>
      <p:pic>
        <p:nvPicPr>
          <p:cNvPr id="7" name="Picture 2" descr="https://www.hiossenimplantcanada.ca/wp-content/uploads/2017/08/Osstem-Logo-BOX-COLOR.pn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0791" y="329236"/>
            <a:ext cx="2083132" cy="6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67" y="0"/>
            <a:ext cx="11298216" cy="523220"/>
          </a:xfrm>
          <a:prstGeom prst="rect">
            <a:avLst/>
          </a:prstGeom>
          <a:solidFill>
            <a:srgbClr val="F8F8F8">
              <a:alpha val="3137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десны с помощью пластмассовых коронок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DC98BD23-8D12-43B3-A58A-2C5F9585A9F8}"/>
              </a:ext>
            </a:extLst>
          </p:cNvPr>
          <p:cNvSpPr/>
          <p:nvPr/>
        </p:nvSpPr>
        <p:spPr>
          <a:xfrm>
            <a:off x="4073653" y="2131877"/>
            <a:ext cx="415569" cy="20584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E1813894-5E15-400A-87A6-2583C271F2F2}"/>
              </a:ext>
            </a:extLst>
          </p:cNvPr>
          <p:cNvSpPr/>
          <p:nvPr/>
        </p:nvSpPr>
        <p:spPr>
          <a:xfrm>
            <a:off x="8150789" y="2147584"/>
            <a:ext cx="415569" cy="20584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linical case: Single-tooth restoration with the metal-free, two-piece  ceramic implant system, NobelPearl - Nobel Biocare Blog">
            <a:extLst>
              <a:ext uri="{FF2B5EF4-FFF2-40B4-BE49-F238E27FC236}">
                <a16:creationId xmlns:a16="http://schemas.microsoft.com/office/drawing/2014/main" id="{F65BDBC4-2529-41EC-96CB-935E169F0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80644" y="1380552"/>
            <a:ext cx="1884895" cy="16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87E9D42-F917-46C5-859C-29F4490A4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6333" y="1710957"/>
            <a:ext cx="1047681" cy="104768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388BCEEF-895F-434D-8D5E-2BFA86F17225}"/>
              </a:ext>
            </a:extLst>
          </p:cNvPr>
          <p:cNvSpPr/>
          <p:nvPr/>
        </p:nvSpPr>
        <p:spPr>
          <a:xfrm>
            <a:off x="5776544" y="2131877"/>
            <a:ext cx="415569" cy="20584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Materials 12 03041 g005">
            <a:extLst>
              <a:ext uri="{FF2B5EF4-FFF2-40B4-BE49-F238E27FC236}">
                <a16:creationId xmlns:a16="http://schemas.microsoft.com/office/drawing/2014/main" id="{7D07FEFA-4AFD-4C68-A2A3-D6286687F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4009" y="2245631"/>
            <a:ext cx="1713659" cy="13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042C3-475F-4EF6-BDB4-78A74F9D42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009" y="980728"/>
            <a:ext cx="1713659" cy="1227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8260A-8DFF-498E-94E2-FD3C26AF8A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8919" y="980728"/>
            <a:ext cx="1688777" cy="1227599"/>
          </a:xfrm>
          <a:prstGeom prst="rect">
            <a:avLst/>
          </a:prstGeom>
        </p:spPr>
      </p:pic>
      <p:pic>
        <p:nvPicPr>
          <p:cNvPr id="15" name="Picture 2" descr="Materials 12 03041 g005">
            <a:extLst>
              <a:ext uri="{FF2B5EF4-FFF2-40B4-BE49-F238E27FC236}">
                <a16:creationId xmlns:a16="http://schemas.microsoft.com/office/drawing/2014/main" id="{D11336C7-BE0E-4B5A-B586-DF553291E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00193" y="2245631"/>
            <a:ext cx="1677502" cy="13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68175" t="27487" r="12324" b="25996"/>
          <a:stretch/>
        </p:blipFill>
        <p:spPr>
          <a:xfrm>
            <a:off x="8904124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l="46481" t="27487" r="34018" b="25996"/>
          <a:stretch/>
        </p:blipFill>
        <p:spPr>
          <a:xfrm>
            <a:off x="6492586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l="22412" t="27311" r="58087" b="26172"/>
          <a:stretch/>
        </p:blipFill>
        <p:spPr>
          <a:xfrm>
            <a:off x="4443513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/>
          <a:srcRect l="4268" t="27311" r="76231" b="26172"/>
          <a:stretch/>
        </p:blipFill>
        <p:spPr>
          <a:xfrm>
            <a:off x="2296668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4286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C3A53FF-DB3B-4F06-9667-7A3C7E22FFF5}"/>
              </a:ext>
            </a:extLst>
          </p:cNvPr>
          <p:cNvGrpSpPr/>
          <p:nvPr/>
        </p:nvGrpSpPr>
        <p:grpSpPr>
          <a:xfrm>
            <a:off x="1137607" y="221769"/>
            <a:ext cx="10045502" cy="4424154"/>
            <a:chOff x="46347" y="2312058"/>
            <a:chExt cx="6368572" cy="280479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A9EA815-3579-4095-8573-F4785B30BFAD}"/>
                </a:ext>
              </a:extLst>
            </p:cNvPr>
            <p:cNvGrpSpPr/>
            <p:nvPr/>
          </p:nvGrpSpPr>
          <p:grpSpPr>
            <a:xfrm>
              <a:off x="46347" y="2312060"/>
              <a:ext cx="2940945" cy="2804790"/>
              <a:chOff x="46347" y="2312060"/>
              <a:chExt cx="2940945" cy="2804790"/>
            </a:xfrm>
          </p:grpSpPr>
          <p:pic>
            <p:nvPicPr>
              <p:cNvPr id="1026" name="Picture 2" descr="https://vk.com/doc204223641_595498477?hash=333efc880a5a8acd23&amp;dl=1d5be8acccba683d94&amp;wnd=1"/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7" y="2312060"/>
                <a:ext cx="2940945" cy="2804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Стрелка вниз 3"/>
              <p:cNvSpPr/>
              <p:nvPr/>
            </p:nvSpPr>
            <p:spPr>
              <a:xfrm>
                <a:off x="1487488" y="3645024"/>
                <a:ext cx="144016" cy="216024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4E1E443-906D-4B43-A956-A9F6B2916116}"/>
                </a:ext>
              </a:extLst>
            </p:cNvPr>
            <p:cNvGrpSpPr/>
            <p:nvPr/>
          </p:nvGrpSpPr>
          <p:grpSpPr>
            <a:xfrm>
              <a:off x="3125915" y="2312058"/>
              <a:ext cx="3289004" cy="2804790"/>
              <a:chOff x="8856651" y="2312058"/>
              <a:chExt cx="3289004" cy="2804790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6651" y="2312058"/>
                <a:ext cx="3289004" cy="2804790"/>
              </a:xfrm>
              <a:prstGeom prst="rect">
                <a:avLst/>
              </a:prstGeom>
            </p:spPr>
          </p:pic>
          <p:sp>
            <p:nvSpPr>
              <p:cNvPr id="15" name="Стрелка вниз 14"/>
              <p:cNvSpPr/>
              <p:nvPr/>
            </p:nvSpPr>
            <p:spPr>
              <a:xfrm>
                <a:off x="10560496" y="3645024"/>
                <a:ext cx="144016" cy="216024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6" name="Picture 4" descr="https://dentalteamturkey.com/wp-content/uploads/2020/01/crown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53" y="4910749"/>
            <a:ext cx="1882340" cy="17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11579</TotalTime>
  <Words>386</Words>
  <Application>Microsoft Office PowerPoint</Application>
  <PresentationFormat>Широкоэкранный</PresentationFormat>
  <Paragraphs>161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Roboto</vt:lpstr>
      <vt:lpstr>Times New Roman</vt:lpstr>
      <vt:lpstr>Тема Office</vt:lpstr>
      <vt:lpstr>Видение команды,  врачей-специалистов клиники «АЛИФМЕД»,  на Ваш путь к идеальной улыбке</vt:lpstr>
      <vt:lpstr>Текущая клиническая ситуация</vt:lpstr>
      <vt:lpstr>Текущая клиническая ситуация</vt:lpstr>
      <vt:lpstr>Текущая клиническая ситуация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лечения:</vt:lpstr>
      <vt:lpstr>Презентация PowerPoint</vt:lpstr>
      <vt:lpstr>План лечения: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лечения:</vt:lpstr>
      <vt:lpstr>Презентация PowerPoint</vt:lpstr>
      <vt:lpstr> Совпало ли наше видение с Вашим? </vt:lpstr>
      <vt:lpstr> Готовы ли Вы перейти к следующему этапу сотрудничества?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 Omen</dc:creator>
  <cp:lastModifiedBy>administrator</cp:lastModifiedBy>
  <cp:revision>646</cp:revision>
  <cp:lastPrinted>2021-10-28T17:13:46Z</cp:lastPrinted>
  <dcterms:created xsi:type="dcterms:W3CDTF">2019-12-02T10:43:26Z</dcterms:created>
  <dcterms:modified xsi:type="dcterms:W3CDTF">2024-02-15T10:27:52Z</dcterms:modified>
</cp:coreProperties>
</file>